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256" r:id="rId5"/>
    <p:sldId id="333" r:id="rId6"/>
    <p:sldId id="322" r:id="rId7"/>
    <p:sldId id="327" r:id="rId8"/>
    <p:sldId id="328" r:id="rId9"/>
    <p:sldId id="329" r:id="rId10"/>
    <p:sldId id="325" r:id="rId11"/>
    <p:sldId id="326" r:id="rId12"/>
    <p:sldId id="307" r:id="rId13"/>
    <p:sldId id="308" r:id="rId14"/>
    <p:sldId id="309" r:id="rId15"/>
    <p:sldId id="339" r:id="rId16"/>
    <p:sldId id="331" r:id="rId17"/>
    <p:sldId id="313" r:id="rId18"/>
    <p:sldId id="323" r:id="rId19"/>
    <p:sldId id="334" r:id="rId20"/>
    <p:sldId id="335" r:id="rId21"/>
    <p:sldId id="324" r:id="rId22"/>
    <p:sldId id="316" r:id="rId23"/>
    <p:sldId id="319" r:id="rId24"/>
    <p:sldId id="332" r:id="rId25"/>
    <p:sldId id="317" r:id="rId26"/>
    <p:sldId id="302" r:id="rId27"/>
    <p:sldId id="336" r:id="rId28"/>
    <p:sldId id="294" r:id="rId29"/>
    <p:sldId id="338" r:id="rId30"/>
  </p:sldIdLst>
  <p:sldSz cx="12192000" cy="6859588"/>
  <p:notesSz cx="6735763" cy="98663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7" userDrawn="1">
          <p15:clr>
            <a:srgbClr val="A4A3A4"/>
          </p15:clr>
        </p15:guide>
        <p15:guide id="2" pos="529" userDrawn="1">
          <p15:clr>
            <a:srgbClr val="A4A3A4"/>
          </p15:clr>
        </p15:guide>
        <p15:guide id="3" pos="6357" userDrawn="1">
          <p15:clr>
            <a:srgbClr val="A4A3A4"/>
          </p15:clr>
        </p15:guide>
        <p15:guide id="4" orient="horz" pos="1071" userDrawn="1">
          <p15:clr>
            <a:srgbClr val="A4A3A4"/>
          </p15:clr>
        </p15:guide>
        <p15:guide id="5" orient="horz" pos="4015">
          <p15:clr>
            <a:srgbClr val="A4A3A4"/>
          </p15:clr>
        </p15:guide>
        <p15:guide id="6" orient="horz" pos="1291">
          <p15:clr>
            <a:srgbClr val="A4A3A4"/>
          </p15:clr>
        </p15:guide>
        <p15:guide id="7" pos="531">
          <p15:clr>
            <a:srgbClr val="A4A3A4"/>
          </p15:clr>
        </p15:guide>
        <p15:guide id="8" pos="5696">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5757"/>
    <a:srgbClr val="DC0048"/>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72197" autoAdjust="0"/>
  </p:normalViewPr>
  <p:slideViewPr>
    <p:cSldViewPr snapToGrid="0" snapToObjects="1" showGuides="1">
      <p:cViewPr varScale="1">
        <p:scale>
          <a:sx n="50" d="100"/>
          <a:sy n="50" d="100"/>
        </p:scale>
        <p:origin x="1300" y="24"/>
      </p:cViewPr>
      <p:guideLst>
        <p:guide orient="horz" pos="3997"/>
        <p:guide pos="529"/>
        <p:guide pos="6357"/>
        <p:guide orient="horz" pos="1071"/>
        <p:guide orient="horz" pos="4015"/>
        <p:guide orient="horz" pos="1291"/>
        <p:guide pos="531"/>
        <p:guide pos="569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p:scale>
          <a:sx n="120" d="100"/>
          <a:sy n="120" d="100"/>
        </p:scale>
        <p:origin x="-3174" y="64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F105AB63-202A-7A43-8596-6172AA86FE33}"/>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0542A5D6-4D6D-E845-8099-47C20F21BE30}"/>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F52A49C9-D9BA-DE4B-9AB3-DA5051CE237F}" type="datetimeFigureOut">
              <a:rPr lang="da-DK" smtClean="0"/>
              <a:t>08-09-2020</a:t>
            </a:fld>
            <a:endParaRPr lang="da-DK"/>
          </a:p>
        </p:txBody>
      </p:sp>
      <p:sp>
        <p:nvSpPr>
          <p:cNvPr id="4" name="Pladsholder til sidefod 3">
            <a:extLst>
              <a:ext uri="{FF2B5EF4-FFF2-40B4-BE49-F238E27FC236}">
                <a16:creationId xmlns:a16="http://schemas.microsoft.com/office/drawing/2014/main" id="{25F53446-E1B6-A14B-9F15-79C692A34CE4}"/>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9B650466-6C21-6141-95F4-28631971C484}"/>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D16B2248-ECF0-CC47-9EB7-89EE827DC0F5}" type="slidenum">
              <a:rPr lang="da-DK" smtClean="0"/>
              <a:t>‹nr.›</a:t>
            </a:fld>
            <a:endParaRPr lang="da-DK"/>
          </a:p>
        </p:txBody>
      </p:sp>
    </p:spTree>
    <p:extLst>
      <p:ext uri="{BB962C8B-B14F-4D97-AF65-F5344CB8AC3E}">
        <p14:creationId xmlns:p14="http://schemas.microsoft.com/office/powerpoint/2010/main" val="95953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34C38D1F-7053-4E6D-82F1-27A76B6F0908}" type="datetimeFigureOut">
              <a:rPr lang="da-DK" smtClean="0"/>
              <a:t>08-09-2020</a:t>
            </a:fld>
            <a:endParaRPr lang="da-DK"/>
          </a:p>
        </p:txBody>
      </p:sp>
      <p:sp>
        <p:nvSpPr>
          <p:cNvPr id="4" name="Pladsholder til diasbillede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0417545-6E05-4122-A621-2E1B72D7A044}" type="slidenum">
              <a:rPr lang="da-DK" smtClean="0"/>
              <a:t>‹nr.›</a:t>
            </a:fld>
            <a:endParaRPr lang="da-DK"/>
          </a:p>
        </p:txBody>
      </p:sp>
    </p:spTree>
    <p:extLst>
      <p:ext uri="{BB962C8B-B14F-4D97-AF65-F5344CB8AC3E}">
        <p14:creationId xmlns:p14="http://schemas.microsoft.com/office/powerpoint/2010/main" val="313148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0417545-6E05-4122-A621-2E1B72D7A044}" type="slidenum">
              <a:rPr lang="da-DK" smtClean="0"/>
              <a:t>1</a:t>
            </a:fld>
            <a:endParaRPr lang="da-DK"/>
          </a:p>
        </p:txBody>
      </p:sp>
    </p:spTree>
    <p:extLst>
      <p:ext uri="{BB962C8B-B14F-4D97-AF65-F5344CB8AC3E}">
        <p14:creationId xmlns:p14="http://schemas.microsoft.com/office/powerpoint/2010/main" val="2138814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Hjertestopholdet kommer ikke</a:t>
            </a:r>
            <a:r>
              <a:rPr lang="da-DK" baseline="0" dirty="0" smtClean="0"/>
              <a:t> samtidigt og derfor skal der være 2 personer til at guide</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20417545-6E05-4122-A621-2E1B72D7A044}" type="slidenum">
              <a:rPr lang="da-DK" smtClean="0"/>
              <a:t>11</a:t>
            </a:fld>
            <a:endParaRPr lang="da-DK"/>
          </a:p>
        </p:txBody>
      </p:sp>
    </p:spTree>
    <p:extLst>
      <p:ext uri="{BB962C8B-B14F-4D97-AF65-F5344CB8AC3E}">
        <p14:creationId xmlns:p14="http://schemas.microsoft.com/office/powerpoint/2010/main" val="1918574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9375" y="739775"/>
            <a:ext cx="6577013" cy="3700463"/>
          </a:xfrm>
        </p:spPr>
      </p:sp>
      <p:sp>
        <p:nvSpPr>
          <p:cNvPr id="3" name="Pladsholder til noter 2"/>
          <p:cNvSpPr>
            <a:spLocks noGrp="1"/>
          </p:cNvSpPr>
          <p:nvPr>
            <p:ph type="body" idx="1"/>
          </p:nvPr>
        </p:nvSpPr>
        <p:spPr/>
        <p:txBody>
          <a:bodyPr/>
          <a:lstStyle/>
          <a:p>
            <a:r>
              <a:rPr lang="da-DK" dirty="0"/>
              <a:t>Efter hvert tryk skal brystkassen have mulighed for udvide sig </a:t>
            </a:r>
            <a:r>
              <a:rPr lang="da-DK" dirty="0" smtClean="0"/>
              <a:t>igen, da hjertet skal fyldes med blod. </a:t>
            </a:r>
          </a:p>
          <a:p>
            <a:endParaRPr lang="da-DK" dirty="0"/>
          </a:p>
          <a:p>
            <a:r>
              <a:rPr lang="da-DK" dirty="0" smtClean="0"/>
              <a:t>Det </a:t>
            </a:r>
            <a:r>
              <a:rPr lang="da-DK" dirty="0"/>
              <a:t>er hårdt at give hjertemassage og træthed hos den der giver hjertemassage kan bevirke, at der ikke trykkes dybt nok og der er risiko for at komme til at hvile med vægten på brystkassen, så den ikke kan udvide sig igen. </a:t>
            </a:r>
            <a:endParaRPr lang="da-DK" dirty="0" smtClean="0"/>
          </a:p>
          <a:p>
            <a:endParaRPr lang="da-DK" dirty="0"/>
          </a:p>
          <a:p>
            <a:r>
              <a:rPr lang="da-DK" dirty="0" smtClean="0"/>
              <a:t>Det </a:t>
            </a:r>
            <a:r>
              <a:rPr lang="da-DK" dirty="0"/>
              <a:t>er vigtigt, at du siger til, hvis du føler træthed og gerne vil udskiftes – det vigtigste er, at der gives god hjertemassage hele tiden. </a:t>
            </a:r>
          </a:p>
          <a:p>
            <a:endParaRPr lang="da-DK" dirty="0"/>
          </a:p>
          <a:p>
            <a:r>
              <a:rPr lang="da-DK" dirty="0"/>
              <a:t>Specielt hos ældre mennesker sker det ofte, at man brækker enten </a:t>
            </a:r>
            <a:r>
              <a:rPr lang="da-DK" dirty="0" smtClean="0"/>
              <a:t>brystbenet </a:t>
            </a:r>
            <a:r>
              <a:rPr lang="da-DK" dirty="0"/>
              <a:t>eller nogle af ribbenene ved hjertemassagen. Det føles som et knæk og en fornemmelse af at brystkassen giver sig. Hvis hjertemassagen gives korrekt sker der ikke noget ved det og du skal bare </a:t>
            </a:r>
            <a:r>
              <a:rPr lang="da-DK" dirty="0" smtClean="0"/>
              <a:t>fortsætte.</a:t>
            </a:r>
            <a:endParaRPr lang="da-DK" dirty="0"/>
          </a:p>
        </p:txBody>
      </p:sp>
      <p:sp>
        <p:nvSpPr>
          <p:cNvPr id="4" name="Pladsholder til diasnummer 3"/>
          <p:cNvSpPr>
            <a:spLocks noGrp="1"/>
          </p:cNvSpPr>
          <p:nvPr>
            <p:ph type="sldNum" sz="quarter" idx="10"/>
          </p:nvPr>
        </p:nvSpPr>
        <p:spPr/>
        <p:txBody>
          <a:bodyPr/>
          <a:lstStyle/>
          <a:p>
            <a:fld id="{20417545-6E05-4122-A621-2E1B72D7A044}" type="slidenum">
              <a:rPr lang="da-DK" smtClean="0"/>
              <a:t>13</a:t>
            </a:fld>
            <a:endParaRPr lang="da-DK"/>
          </a:p>
        </p:txBody>
      </p:sp>
    </p:spTree>
    <p:extLst>
      <p:ext uri="{BB962C8B-B14F-4D97-AF65-F5344CB8AC3E}">
        <p14:creationId xmlns:p14="http://schemas.microsoft.com/office/powerpoint/2010/main" val="90612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Brug de værnemidler du har til rådighed ved opkast, blod og sekret fx ærme, tørklæde eller en sok</a:t>
            </a:r>
            <a:r>
              <a:rPr lang="da-DK" dirty="0" smtClean="0"/>
              <a:t>.</a:t>
            </a:r>
          </a:p>
          <a:p>
            <a:endParaRPr lang="da-DK" dirty="0"/>
          </a:p>
          <a:p>
            <a:r>
              <a:rPr lang="da-DK" dirty="0" smtClean="0"/>
              <a:t>Brug max. 10 sek. på indblæsninger før du genoptager hjertemassagen.</a:t>
            </a:r>
            <a:endParaRPr lang="da-DK" dirty="0"/>
          </a:p>
        </p:txBody>
      </p:sp>
      <p:sp>
        <p:nvSpPr>
          <p:cNvPr id="4" name="Pladsholder til diasnummer 3"/>
          <p:cNvSpPr>
            <a:spLocks noGrp="1"/>
          </p:cNvSpPr>
          <p:nvPr>
            <p:ph type="sldNum" sz="quarter" idx="10"/>
          </p:nvPr>
        </p:nvSpPr>
        <p:spPr/>
        <p:txBody>
          <a:bodyPr/>
          <a:lstStyle/>
          <a:p>
            <a:fld id="{20417545-6E05-4122-A621-2E1B72D7A044}" type="slidenum">
              <a:rPr lang="da-DK" smtClean="0"/>
              <a:t>14</a:t>
            </a:fld>
            <a:endParaRPr lang="da-DK"/>
          </a:p>
        </p:txBody>
      </p:sp>
    </p:spTree>
    <p:extLst>
      <p:ext uri="{BB962C8B-B14F-4D97-AF65-F5344CB8AC3E}">
        <p14:creationId xmlns:p14="http://schemas.microsoft.com/office/powerpoint/2010/main" val="1340290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9375" y="739775"/>
            <a:ext cx="6577013" cy="3700463"/>
          </a:xfrm>
        </p:spPr>
      </p:sp>
      <p:sp>
        <p:nvSpPr>
          <p:cNvPr id="3" name="Pladsholder til noter 2"/>
          <p:cNvSpPr>
            <a:spLocks noGrp="1"/>
          </p:cNvSpPr>
          <p:nvPr>
            <p:ph type="body" idx="1"/>
          </p:nvPr>
        </p:nvSpPr>
        <p:spPr/>
        <p:txBody>
          <a:bodyPr/>
          <a:lstStyle/>
          <a:p>
            <a:r>
              <a:rPr lang="da-DK" dirty="0" smtClean="0"/>
              <a:t>Vær varsom med at stikke fingrene ind i munden pga. risiko for bid.</a:t>
            </a:r>
            <a:br>
              <a:rPr lang="da-DK" dirty="0" smtClean="0"/>
            </a:br>
            <a:endParaRPr lang="da-DK" dirty="0" smtClean="0"/>
          </a:p>
          <a:p>
            <a:r>
              <a:rPr lang="da-DK" dirty="0" smtClean="0"/>
              <a:t>Fjern kun åbenlyse fremmedlegemer i munden – stik ikke fingrene helt ned i halsen, da der er risiko for at udløse opkast. </a:t>
            </a:r>
            <a:br>
              <a:rPr lang="da-DK" dirty="0" smtClean="0"/>
            </a:br>
            <a:endParaRPr lang="da-DK" dirty="0" smtClean="0"/>
          </a:p>
          <a:p>
            <a:r>
              <a:rPr lang="da-DK" dirty="0" smtClean="0"/>
              <a:t>Prioriter hjertemassage, hvis du ikke kan gennemføre indblæsninger.</a:t>
            </a:r>
          </a:p>
        </p:txBody>
      </p:sp>
      <p:sp>
        <p:nvSpPr>
          <p:cNvPr id="4" name="Pladsholder til diasnummer 3"/>
          <p:cNvSpPr>
            <a:spLocks noGrp="1"/>
          </p:cNvSpPr>
          <p:nvPr>
            <p:ph type="sldNum" sz="quarter" idx="10"/>
          </p:nvPr>
        </p:nvSpPr>
        <p:spPr/>
        <p:txBody>
          <a:bodyPr/>
          <a:lstStyle/>
          <a:p>
            <a:fld id="{20417545-6E05-4122-A621-2E1B72D7A044}" type="slidenum">
              <a:rPr lang="da-DK" smtClean="0"/>
              <a:t>15</a:t>
            </a:fld>
            <a:endParaRPr lang="da-DK"/>
          </a:p>
        </p:txBody>
      </p:sp>
    </p:spTree>
    <p:extLst>
      <p:ext uri="{BB962C8B-B14F-4D97-AF65-F5344CB8AC3E}">
        <p14:creationId xmlns:p14="http://schemas.microsoft.com/office/powerpoint/2010/main" val="1895326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9375" y="739775"/>
            <a:ext cx="6577013" cy="3700463"/>
          </a:xfrm>
        </p:spPr>
      </p:sp>
      <p:sp>
        <p:nvSpPr>
          <p:cNvPr id="3" name="Pladsholder til noter 2"/>
          <p:cNvSpPr>
            <a:spLocks noGrp="1"/>
          </p:cNvSpPr>
          <p:nvPr>
            <p:ph type="body" idx="1"/>
          </p:nvPr>
        </p:nvSpPr>
        <p:spPr/>
        <p:txBody>
          <a:bodyPr/>
          <a:lstStyle/>
          <a:p>
            <a:endParaRPr lang="da-DK" sz="1100" dirty="0"/>
          </a:p>
          <a:p>
            <a:endParaRPr lang="da-DK" sz="1100" dirty="0"/>
          </a:p>
        </p:txBody>
      </p:sp>
      <p:sp>
        <p:nvSpPr>
          <p:cNvPr id="4" name="Pladsholder til diasnummer 3"/>
          <p:cNvSpPr>
            <a:spLocks noGrp="1"/>
          </p:cNvSpPr>
          <p:nvPr>
            <p:ph type="sldNum" sz="quarter" idx="10"/>
          </p:nvPr>
        </p:nvSpPr>
        <p:spPr/>
        <p:txBody>
          <a:bodyPr/>
          <a:lstStyle/>
          <a:p>
            <a:fld id="{20417545-6E05-4122-A621-2E1B72D7A044}" type="slidenum">
              <a:rPr lang="da-DK" smtClean="0"/>
              <a:t>16</a:t>
            </a:fld>
            <a:endParaRPr lang="da-DK"/>
          </a:p>
        </p:txBody>
      </p:sp>
    </p:spTree>
    <p:extLst>
      <p:ext uri="{BB962C8B-B14F-4D97-AF65-F5344CB8AC3E}">
        <p14:creationId xmlns:p14="http://schemas.microsoft.com/office/powerpoint/2010/main" val="3251413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9375" y="728663"/>
            <a:ext cx="6577013" cy="3700462"/>
          </a:xfrm>
        </p:spPr>
      </p:sp>
      <p:sp>
        <p:nvSpPr>
          <p:cNvPr id="3" name="Pladsholder til noter 2"/>
          <p:cNvSpPr>
            <a:spLocks noGrp="1"/>
          </p:cNvSpPr>
          <p:nvPr>
            <p:ph type="body" idx="1"/>
          </p:nvPr>
        </p:nvSpPr>
        <p:spPr/>
        <p:txBody>
          <a:bodyPr/>
          <a:lstStyle/>
          <a:p>
            <a:r>
              <a:rPr lang="da-DK" sz="1100" dirty="0" smtClean="0"/>
              <a:t>Indblæsningerne bør max tage 10 sekunder før hjertemassagen genoptages</a:t>
            </a:r>
            <a:endParaRPr lang="da-DK" sz="1100" dirty="0"/>
          </a:p>
          <a:p>
            <a:endParaRPr lang="da-DK" sz="1100" dirty="0" smtClean="0"/>
          </a:p>
          <a:p>
            <a:r>
              <a:rPr lang="da-DK" sz="1100" dirty="0" smtClean="0"/>
              <a:t>Overventilation øger risikoen for aspiration, da luft i ventriklen vil presse det sure maveindhold op gennem spiserøret. En luftfyldt ventrikel vil ligeledes presse op mod diaphragma og lungerne.</a:t>
            </a:r>
          </a:p>
          <a:p>
            <a:endParaRPr lang="da-DK" sz="1100" dirty="0" smtClean="0"/>
          </a:p>
        </p:txBody>
      </p:sp>
      <p:sp>
        <p:nvSpPr>
          <p:cNvPr id="4" name="Pladsholder til diasnummer 3"/>
          <p:cNvSpPr>
            <a:spLocks noGrp="1"/>
          </p:cNvSpPr>
          <p:nvPr>
            <p:ph type="sldNum" sz="quarter" idx="10"/>
          </p:nvPr>
        </p:nvSpPr>
        <p:spPr/>
        <p:txBody>
          <a:bodyPr/>
          <a:lstStyle/>
          <a:p>
            <a:fld id="{20417545-6E05-4122-A621-2E1B72D7A044}" type="slidenum">
              <a:rPr lang="da-DK" smtClean="0"/>
              <a:t>17</a:t>
            </a:fld>
            <a:endParaRPr lang="da-DK"/>
          </a:p>
        </p:txBody>
      </p:sp>
    </p:spTree>
    <p:extLst>
      <p:ext uri="{BB962C8B-B14F-4D97-AF65-F5344CB8AC3E}">
        <p14:creationId xmlns:p14="http://schemas.microsoft.com/office/powerpoint/2010/main" val="1785338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9375" y="739775"/>
            <a:ext cx="6577013" cy="3700463"/>
          </a:xfrm>
        </p:spPr>
      </p:sp>
      <p:sp>
        <p:nvSpPr>
          <p:cNvPr id="3" name="Pladsholder til noter 2"/>
          <p:cNvSpPr>
            <a:spLocks noGrp="1"/>
          </p:cNvSpPr>
          <p:nvPr>
            <p:ph type="body" idx="1"/>
          </p:nvPr>
        </p:nvSpPr>
        <p:spPr/>
        <p:txBody>
          <a:bodyPr/>
          <a:lstStyle/>
          <a:p>
            <a:endParaRPr lang="da-DK" sz="1200" dirty="0"/>
          </a:p>
        </p:txBody>
      </p:sp>
      <p:sp>
        <p:nvSpPr>
          <p:cNvPr id="4" name="Pladsholder til diasnummer 3"/>
          <p:cNvSpPr>
            <a:spLocks noGrp="1"/>
          </p:cNvSpPr>
          <p:nvPr>
            <p:ph type="sldNum" sz="quarter" idx="10"/>
          </p:nvPr>
        </p:nvSpPr>
        <p:spPr/>
        <p:txBody>
          <a:bodyPr/>
          <a:lstStyle/>
          <a:p>
            <a:fld id="{20417545-6E05-4122-A621-2E1B72D7A044}" type="slidenum">
              <a:rPr lang="da-DK" smtClean="0"/>
              <a:t>18</a:t>
            </a:fld>
            <a:endParaRPr lang="da-DK"/>
          </a:p>
        </p:txBody>
      </p:sp>
    </p:spTree>
    <p:extLst>
      <p:ext uri="{BB962C8B-B14F-4D97-AF65-F5344CB8AC3E}">
        <p14:creationId xmlns:p14="http://schemas.microsoft.com/office/powerpoint/2010/main" val="1767477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Pladsholder til diasbillede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Pladsholder til diasbillede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sz="11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0417545-6E05-4122-A621-2E1B72D7A044}" type="slidenum">
              <a:rPr lang="da-DK" smtClean="0"/>
              <a:t>21</a:t>
            </a:fld>
            <a:endParaRPr lang="da-DK"/>
          </a:p>
        </p:txBody>
      </p:sp>
    </p:spTree>
    <p:extLst>
      <p:ext uri="{BB962C8B-B14F-4D97-AF65-F5344CB8AC3E}">
        <p14:creationId xmlns:p14="http://schemas.microsoft.com/office/powerpoint/2010/main" val="259290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9375" y="739775"/>
            <a:ext cx="6577013" cy="3700463"/>
          </a:xfrm>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0417545-6E05-4122-A621-2E1B72D7A044}" type="slidenum">
              <a:rPr lang="da-DK" smtClean="0"/>
              <a:t>3</a:t>
            </a:fld>
            <a:endParaRPr lang="da-DK"/>
          </a:p>
        </p:txBody>
      </p:sp>
    </p:spTree>
    <p:extLst>
      <p:ext uri="{BB962C8B-B14F-4D97-AF65-F5344CB8AC3E}">
        <p14:creationId xmlns:p14="http://schemas.microsoft.com/office/powerpoint/2010/main" val="1067959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0417545-6E05-4122-A621-2E1B72D7A044}" type="slidenum">
              <a:rPr lang="da-DK" smtClean="0"/>
              <a:t>22</a:t>
            </a:fld>
            <a:endParaRPr lang="da-DK"/>
          </a:p>
        </p:txBody>
      </p:sp>
    </p:spTree>
    <p:extLst>
      <p:ext uri="{BB962C8B-B14F-4D97-AF65-F5344CB8AC3E}">
        <p14:creationId xmlns:p14="http://schemas.microsoft.com/office/powerpoint/2010/main" val="551480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0417545-6E05-4122-A621-2E1B72D7A044}" type="slidenum">
              <a:rPr lang="da-DK" smtClean="0"/>
              <a:t>23</a:t>
            </a:fld>
            <a:endParaRPr lang="da-DK"/>
          </a:p>
        </p:txBody>
      </p:sp>
    </p:spTree>
    <p:extLst>
      <p:ext uri="{BB962C8B-B14F-4D97-AF65-F5344CB8AC3E}">
        <p14:creationId xmlns:p14="http://schemas.microsoft.com/office/powerpoint/2010/main" val="182205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dirty="0" smtClean="0"/>
              <a:t>Pårørendes tilstedeværelse under hjertestopbehandlingen skal altid godkendes af holdlederen af hjertestopholdet</a:t>
            </a:r>
            <a:r>
              <a:rPr lang="da-DK" sz="1100" baseline="0" dirty="0" smtClean="0"/>
              <a:t> – anæstesilægen.</a:t>
            </a:r>
            <a:endParaRPr lang="da-DK" sz="1100" dirty="0"/>
          </a:p>
        </p:txBody>
      </p:sp>
      <p:sp>
        <p:nvSpPr>
          <p:cNvPr id="4" name="Pladsholder til diasnummer 3"/>
          <p:cNvSpPr>
            <a:spLocks noGrp="1"/>
          </p:cNvSpPr>
          <p:nvPr>
            <p:ph type="sldNum" sz="quarter" idx="10"/>
          </p:nvPr>
        </p:nvSpPr>
        <p:spPr/>
        <p:txBody>
          <a:bodyPr/>
          <a:lstStyle/>
          <a:p>
            <a:fld id="{20417545-6E05-4122-A621-2E1B72D7A044}" type="slidenum">
              <a:rPr lang="da-DK" smtClean="0"/>
              <a:t>24</a:t>
            </a:fld>
            <a:endParaRPr lang="da-DK"/>
          </a:p>
        </p:txBody>
      </p:sp>
    </p:spTree>
    <p:extLst>
      <p:ext uri="{BB962C8B-B14F-4D97-AF65-F5344CB8AC3E}">
        <p14:creationId xmlns:p14="http://schemas.microsoft.com/office/powerpoint/2010/main" val="1764726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Ifølge straffeloven har alle pligt til at træde til med HLR. </a:t>
            </a:r>
          </a:p>
          <a:p>
            <a:r>
              <a:rPr lang="da-DK" dirty="0"/>
              <a:t>Sundhedsprofessionelle har særlig handlepligt og behandlingsmæssigt ansvar. </a:t>
            </a:r>
            <a:endParaRPr lang="da-DK" dirty="0" smtClean="0"/>
          </a:p>
          <a:p>
            <a:endParaRPr lang="da-DK" dirty="0"/>
          </a:p>
          <a:p>
            <a:r>
              <a:rPr lang="da-DK" dirty="0"/>
              <a:t>Kun en læge kan </a:t>
            </a:r>
            <a:r>
              <a:rPr lang="da-DK" dirty="0" smtClean="0"/>
              <a:t>beslutte, at der ikke skal iværksættes HLR eller at HLR skal indstilles. </a:t>
            </a:r>
          </a:p>
          <a:p>
            <a:endParaRPr lang="da-DK" dirty="0" smtClean="0"/>
          </a:p>
          <a:p>
            <a:r>
              <a:rPr lang="da-DK" dirty="0" smtClean="0"/>
              <a:t>Kun en læge kan erklære </a:t>
            </a:r>
            <a:r>
              <a:rPr lang="da-DK" dirty="0"/>
              <a:t>en patient død.  </a:t>
            </a:r>
            <a:endParaRPr lang="da-DK" dirty="0" smtClean="0"/>
          </a:p>
          <a:p>
            <a:endParaRPr lang="da-DK" dirty="0" smtClean="0"/>
          </a:p>
          <a:p>
            <a:r>
              <a:rPr lang="da-DK" dirty="0" smtClean="0"/>
              <a:t>Tiden </a:t>
            </a:r>
            <a:r>
              <a:rPr lang="da-DK" dirty="0"/>
              <a:t>er en helt afgørende faktor for succesfuld </a:t>
            </a:r>
            <a:r>
              <a:rPr lang="da-DK" dirty="0" smtClean="0"/>
              <a:t>genoplivning</a:t>
            </a:r>
            <a:r>
              <a:rPr lang="da-DK" dirty="0"/>
              <a:t>, så det er vigtigt ikke at miste livsvigtige minutter ved f.eks. f</a:t>
            </a:r>
            <a:r>
              <a:rPr lang="da-DK" dirty="0" smtClean="0"/>
              <a:t>ørst at </a:t>
            </a:r>
            <a:r>
              <a:rPr lang="da-DK" dirty="0"/>
              <a:t>undersøge, om personen har sagt nej til genoplivning. </a:t>
            </a:r>
            <a:r>
              <a:rPr lang="da-DK" dirty="0" smtClean="0"/>
              <a:t> </a:t>
            </a:r>
          </a:p>
          <a:p>
            <a:endParaRPr lang="da-DK" dirty="0" smtClean="0"/>
          </a:p>
          <a:p>
            <a:endParaRPr lang="da-DK" dirty="0"/>
          </a:p>
          <a:p>
            <a:endParaRPr lang="da-DK" dirty="0" smtClean="0"/>
          </a:p>
          <a:p>
            <a:endParaRPr lang="da-DK" dirty="0"/>
          </a:p>
        </p:txBody>
      </p:sp>
      <p:sp>
        <p:nvSpPr>
          <p:cNvPr id="4" name="Pladsholder til diasnummer 3"/>
          <p:cNvSpPr>
            <a:spLocks noGrp="1"/>
          </p:cNvSpPr>
          <p:nvPr>
            <p:ph type="sldNum" sz="quarter" idx="10"/>
          </p:nvPr>
        </p:nvSpPr>
        <p:spPr/>
        <p:txBody>
          <a:bodyPr/>
          <a:lstStyle/>
          <a:p>
            <a:fld id="{20417545-6E05-4122-A621-2E1B72D7A044}" type="slidenum">
              <a:rPr lang="da-DK" smtClean="0"/>
              <a:t>25</a:t>
            </a:fld>
            <a:endParaRPr lang="da-DK"/>
          </a:p>
        </p:txBody>
      </p:sp>
    </p:spTree>
    <p:extLst>
      <p:ext uri="{BB962C8B-B14F-4D97-AF65-F5344CB8AC3E}">
        <p14:creationId xmlns:p14="http://schemas.microsoft.com/office/powerpoint/2010/main" val="284519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9375" y="739775"/>
            <a:ext cx="6577013" cy="3700463"/>
          </a:xfrm>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0417545-6E05-4122-A621-2E1B72D7A044}" type="slidenum">
              <a:rPr lang="da-DK" smtClean="0"/>
              <a:t>4</a:t>
            </a:fld>
            <a:endParaRPr lang="da-DK"/>
          </a:p>
        </p:txBody>
      </p:sp>
    </p:spTree>
    <p:extLst>
      <p:ext uri="{BB962C8B-B14F-4D97-AF65-F5344CB8AC3E}">
        <p14:creationId xmlns:p14="http://schemas.microsoft.com/office/powerpoint/2010/main" val="3698569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9375" y="739775"/>
            <a:ext cx="6577013" cy="3700463"/>
          </a:xfrm>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0417545-6E05-4122-A621-2E1B72D7A044}" type="slidenum">
              <a:rPr lang="da-DK" smtClean="0"/>
              <a:t>5</a:t>
            </a:fld>
            <a:endParaRPr lang="da-DK"/>
          </a:p>
        </p:txBody>
      </p:sp>
    </p:spTree>
    <p:extLst>
      <p:ext uri="{BB962C8B-B14F-4D97-AF65-F5344CB8AC3E}">
        <p14:creationId xmlns:p14="http://schemas.microsoft.com/office/powerpoint/2010/main" val="3698569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0417545-6E05-4122-A621-2E1B72D7A044}" type="slidenum">
              <a:rPr lang="da-DK" smtClean="0"/>
              <a:t>6</a:t>
            </a:fld>
            <a:endParaRPr lang="da-DK"/>
          </a:p>
        </p:txBody>
      </p:sp>
    </p:spTree>
    <p:extLst>
      <p:ext uri="{BB962C8B-B14F-4D97-AF65-F5344CB8AC3E}">
        <p14:creationId xmlns:p14="http://schemas.microsoft.com/office/powerpoint/2010/main" val="290374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20417545-6E05-4122-A621-2E1B72D7A044}" type="slidenum">
              <a:rPr lang="da-DK" smtClean="0"/>
              <a:t>7</a:t>
            </a:fld>
            <a:endParaRPr lang="da-DK"/>
          </a:p>
        </p:txBody>
      </p:sp>
    </p:spTree>
    <p:extLst>
      <p:ext uri="{BB962C8B-B14F-4D97-AF65-F5344CB8AC3E}">
        <p14:creationId xmlns:p14="http://schemas.microsoft.com/office/powerpoint/2010/main" val="1932305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20417545-6E05-4122-A621-2E1B72D7A044}" type="slidenum">
              <a:rPr lang="da-DK" smtClean="0"/>
              <a:t>8</a:t>
            </a:fld>
            <a:endParaRPr lang="da-DK"/>
          </a:p>
        </p:txBody>
      </p:sp>
    </p:spTree>
    <p:extLst>
      <p:ext uri="{BB962C8B-B14F-4D97-AF65-F5344CB8AC3E}">
        <p14:creationId xmlns:p14="http://schemas.microsoft.com/office/powerpoint/2010/main" val="3911264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9375" y="763588"/>
            <a:ext cx="6577013" cy="3700462"/>
          </a:xfrm>
        </p:spPr>
      </p:sp>
      <p:sp>
        <p:nvSpPr>
          <p:cNvPr id="3" name="Pladsholder til noter 2"/>
          <p:cNvSpPr>
            <a:spLocks noGrp="1"/>
          </p:cNvSpPr>
          <p:nvPr>
            <p:ph type="body" idx="1"/>
          </p:nvPr>
        </p:nvSpPr>
        <p:spPr/>
        <p:txBody>
          <a:bodyPr/>
          <a:lstStyle/>
          <a:p>
            <a:endParaRPr lang="da-DK" dirty="0"/>
          </a:p>
          <a:p>
            <a:endParaRPr lang="da-DK" dirty="0"/>
          </a:p>
          <a:p>
            <a:endParaRPr lang="da-DK" dirty="0"/>
          </a:p>
        </p:txBody>
      </p:sp>
      <p:sp>
        <p:nvSpPr>
          <p:cNvPr id="4" name="Pladsholder til diasnummer 3"/>
          <p:cNvSpPr>
            <a:spLocks noGrp="1"/>
          </p:cNvSpPr>
          <p:nvPr>
            <p:ph type="sldNum" sz="quarter" idx="10"/>
          </p:nvPr>
        </p:nvSpPr>
        <p:spPr/>
        <p:txBody>
          <a:bodyPr/>
          <a:lstStyle/>
          <a:p>
            <a:fld id="{20417545-6E05-4122-A621-2E1B72D7A044}" type="slidenum">
              <a:rPr lang="da-DK" smtClean="0"/>
              <a:t>9</a:t>
            </a:fld>
            <a:endParaRPr lang="da-DK"/>
          </a:p>
        </p:txBody>
      </p:sp>
    </p:spTree>
    <p:extLst>
      <p:ext uri="{BB962C8B-B14F-4D97-AF65-F5344CB8AC3E}">
        <p14:creationId xmlns:p14="http://schemas.microsoft.com/office/powerpoint/2010/main" val="2536058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9375" y="739775"/>
            <a:ext cx="6577013" cy="3700463"/>
          </a:xfrm>
        </p:spPr>
      </p:sp>
      <p:sp>
        <p:nvSpPr>
          <p:cNvPr id="3" name="Pladsholder til noter 2"/>
          <p:cNvSpPr>
            <a:spLocks noGrp="1"/>
          </p:cNvSpPr>
          <p:nvPr>
            <p:ph type="body" idx="1"/>
          </p:nvPr>
        </p:nvSpPr>
        <p:spPr/>
        <p:txBody>
          <a:bodyPr/>
          <a:lstStyle/>
          <a:p>
            <a:pPr>
              <a:buNone/>
            </a:pPr>
            <a:r>
              <a:rPr lang="da-DK" altLang="da-DK" dirty="0">
                <a:cs typeface="Arial" charset="0"/>
              </a:rPr>
              <a:t>Mange gisper dybt/”snorker</a:t>
            </a:r>
            <a:r>
              <a:rPr lang="da-DK" altLang="da-DK" dirty="0" smtClean="0">
                <a:cs typeface="Arial" charset="0"/>
              </a:rPr>
              <a:t>” </a:t>
            </a:r>
            <a:r>
              <a:rPr lang="da-DK" altLang="da-DK" dirty="0">
                <a:cs typeface="Arial" charset="0"/>
              </a:rPr>
              <a:t>i flere minutter efter de har fået hjertestop. </a:t>
            </a:r>
            <a:r>
              <a:rPr lang="da-DK" altLang="da-DK" dirty="0" smtClean="0">
                <a:cs typeface="Arial" charset="0"/>
              </a:rPr>
              <a:t>Det </a:t>
            </a:r>
            <a:r>
              <a:rPr lang="da-DK" altLang="da-DK" dirty="0">
                <a:cs typeface="Arial" charset="0"/>
              </a:rPr>
              <a:t>skyldes </a:t>
            </a:r>
            <a:r>
              <a:rPr lang="da-DK" altLang="da-DK" dirty="0" smtClean="0">
                <a:cs typeface="Arial" charset="0"/>
              </a:rPr>
              <a:t>automatiske reflekser i hjernen. Patienten får ikke ilt ved at lave disse gisp.  </a:t>
            </a:r>
            <a:endParaRPr lang="da-DK" altLang="da-DK" dirty="0">
              <a:cs typeface="Arial" charset="0"/>
            </a:endParaRPr>
          </a:p>
          <a:p>
            <a:pPr>
              <a:buNone/>
            </a:pPr>
            <a:endParaRPr lang="da-DK" altLang="da-DK" dirty="0">
              <a:cs typeface="Arial" charset="0"/>
            </a:endParaRPr>
          </a:p>
          <a:p>
            <a:pPr>
              <a:buNone/>
            </a:pPr>
            <a:r>
              <a:rPr lang="da-DK" altLang="da-DK" dirty="0">
                <a:cs typeface="Arial" charset="0"/>
              </a:rPr>
              <a:t>Brug max 10 sek. på at skabe frie luftveje og undersøge vejtrækningen.</a:t>
            </a:r>
          </a:p>
          <a:p>
            <a:pPr>
              <a:buNone/>
            </a:pPr>
            <a:endParaRPr lang="da-DK" altLang="da-DK" dirty="0">
              <a:cs typeface="Arial" charset="0"/>
            </a:endParaRPr>
          </a:p>
          <a:p>
            <a:pPr>
              <a:buNone/>
            </a:pPr>
            <a:r>
              <a:rPr lang="da-DK" altLang="da-DK" dirty="0">
                <a:cs typeface="Arial" charset="0"/>
              </a:rPr>
              <a:t>Brug ikke tid på at mærke efter </a:t>
            </a:r>
            <a:r>
              <a:rPr lang="da-DK" altLang="da-DK" dirty="0" smtClean="0">
                <a:cs typeface="Arial" charset="0"/>
              </a:rPr>
              <a:t>puls, </a:t>
            </a:r>
            <a:r>
              <a:rPr lang="da-DK" altLang="da-DK" dirty="0">
                <a:cs typeface="Arial" charset="0"/>
              </a:rPr>
              <a:t>da det er en for usikker metode til at konstatere hjertestop og fordi det tager for lang tid.</a:t>
            </a:r>
          </a:p>
          <a:p>
            <a:pPr>
              <a:lnSpc>
                <a:spcPct val="150000"/>
              </a:lnSpc>
              <a:buNone/>
            </a:pPr>
            <a:endParaRPr lang="da-DK" altLang="da-DK" dirty="0">
              <a:cs typeface="Arial" charset="0"/>
            </a:endParaRPr>
          </a:p>
          <a:p>
            <a:endParaRPr lang="da-DK" dirty="0"/>
          </a:p>
        </p:txBody>
      </p:sp>
      <p:sp>
        <p:nvSpPr>
          <p:cNvPr id="4" name="Pladsholder til diasnummer 3"/>
          <p:cNvSpPr>
            <a:spLocks noGrp="1"/>
          </p:cNvSpPr>
          <p:nvPr>
            <p:ph type="sldNum" sz="quarter" idx="10"/>
          </p:nvPr>
        </p:nvSpPr>
        <p:spPr/>
        <p:txBody>
          <a:bodyPr/>
          <a:lstStyle/>
          <a:p>
            <a:fld id="{20417545-6E05-4122-A621-2E1B72D7A044}" type="slidenum">
              <a:rPr lang="da-DK" smtClean="0"/>
              <a:t>10</a:t>
            </a:fld>
            <a:endParaRPr lang="da-DK"/>
          </a:p>
        </p:txBody>
      </p:sp>
    </p:spTree>
    <p:extLst>
      <p:ext uri="{BB962C8B-B14F-4D97-AF65-F5344CB8AC3E}">
        <p14:creationId xmlns:p14="http://schemas.microsoft.com/office/powerpoint/2010/main" val="735871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9" name="Titel 8"/>
          <p:cNvSpPr>
            <a:spLocks noGrp="1"/>
          </p:cNvSpPr>
          <p:nvPr>
            <p:ph type="title" hasCustomPrompt="1"/>
          </p:nvPr>
        </p:nvSpPr>
        <p:spPr>
          <a:xfrm>
            <a:off x="1950214" y="2039662"/>
            <a:ext cx="7081429" cy="866166"/>
          </a:xfrm>
          <a:prstGeom prst="rect">
            <a:avLst/>
          </a:prstGeom>
        </p:spPr>
        <p:txBody>
          <a:bodyPr/>
          <a:lstStyle>
            <a:lvl1pPr>
              <a:defRPr sz="4800" b="0" baseline="0">
                <a:solidFill>
                  <a:schemeClr val="tx1">
                    <a:lumMod val="65000"/>
                    <a:lumOff val="35000"/>
                  </a:schemeClr>
                </a:solidFill>
                <a:latin typeface="Arial" panose="020B0604020202020204" pitchFamily="34" charset="0"/>
                <a:cs typeface="Arial" panose="020B0604020202020204" pitchFamily="34" charset="0"/>
              </a:defRPr>
            </a:lvl1pPr>
          </a:lstStyle>
          <a:p>
            <a:r>
              <a:rPr lang="da-DK" dirty="0"/>
              <a:t>Titel på din præsentation</a:t>
            </a:r>
          </a:p>
        </p:txBody>
      </p:sp>
      <p:pic>
        <p:nvPicPr>
          <p:cNvPr id="7" name="Billede 6">
            <a:extLst>
              <a:ext uri="{FF2B5EF4-FFF2-40B4-BE49-F238E27FC236}">
                <a16:creationId xmlns:a16="http://schemas.microsoft.com/office/drawing/2014/main" id="{2E6CAE36-A933-F642-9057-9C18CF68F656}"/>
              </a:ext>
            </a:extLst>
          </p:cNvPr>
          <p:cNvPicPr>
            <a:picLocks noChangeAspect="1"/>
          </p:cNvPicPr>
          <p:nvPr userDrawn="1"/>
        </p:nvPicPr>
        <p:blipFill>
          <a:blip r:embed="rId2"/>
          <a:stretch>
            <a:fillRect/>
          </a:stretch>
        </p:blipFill>
        <p:spPr>
          <a:xfrm>
            <a:off x="565611" y="5641454"/>
            <a:ext cx="1366718" cy="705253"/>
          </a:xfrm>
          <a:prstGeom prst="rect">
            <a:avLst/>
          </a:prstGeom>
        </p:spPr>
      </p:pic>
      <p:sp>
        <p:nvSpPr>
          <p:cNvPr id="11" name="Pladsholder til tekst 10">
            <a:extLst>
              <a:ext uri="{FF2B5EF4-FFF2-40B4-BE49-F238E27FC236}">
                <a16:creationId xmlns:a16="http://schemas.microsoft.com/office/drawing/2014/main" id="{13A826BA-0095-0144-A4B7-0FD322752295}"/>
              </a:ext>
            </a:extLst>
          </p:cNvPr>
          <p:cNvSpPr>
            <a:spLocks noGrp="1"/>
          </p:cNvSpPr>
          <p:nvPr>
            <p:ph type="body" sz="quarter" idx="10" hasCustomPrompt="1"/>
          </p:nvPr>
        </p:nvSpPr>
        <p:spPr>
          <a:xfrm>
            <a:off x="1934122" y="2978671"/>
            <a:ext cx="6106067" cy="523564"/>
          </a:xfrm>
          <a:prstGeom prst="rect">
            <a:avLst/>
          </a:prstGeom>
        </p:spPr>
        <p:txBody>
          <a:bodyPr/>
          <a:lstStyle>
            <a:lvl1pPr marL="0" indent="0">
              <a:buNone/>
              <a:defRPr b="0" i="0">
                <a:solidFill>
                  <a:schemeClr val="tx1">
                    <a:lumMod val="65000"/>
                    <a:lumOff val="35000"/>
                  </a:schemeClr>
                </a:solidFill>
                <a:latin typeface="Arial Narrow" panose="020B0604020202020204" pitchFamily="34" charset="0"/>
                <a:cs typeface="Arial Narrow" panose="020B0604020202020204" pitchFamily="34" charset="0"/>
              </a:defRPr>
            </a:lvl1pPr>
          </a:lstStyle>
          <a:p>
            <a:r>
              <a:rPr lang="da-DK" dirty="0"/>
              <a:t>Evt. under-overskrift her</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997" userDrawn="1">
          <p15:clr>
            <a:srgbClr val="FBAE40"/>
          </p15:clr>
        </p15:guide>
        <p15:guide id="2" pos="302" userDrawn="1">
          <p15:clr>
            <a:srgbClr val="FBAE40"/>
          </p15:clr>
        </p15:guide>
        <p15:guide id="3" orient="horz" pos="34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skrift + tekst/foto i 1 spalte">
    <p:spTree>
      <p:nvGrpSpPr>
        <p:cNvPr id="1" name=""/>
        <p:cNvGrpSpPr/>
        <p:nvPr/>
      </p:nvGrpSpPr>
      <p:grpSpPr>
        <a:xfrm>
          <a:off x="0" y="0"/>
          <a:ext cx="0" cy="0"/>
          <a:chOff x="0" y="0"/>
          <a:chExt cx="0" cy="0"/>
        </a:xfrm>
      </p:grpSpPr>
      <p:sp>
        <p:nvSpPr>
          <p:cNvPr id="3" name="Pladsholder til indhold 7">
            <a:extLst>
              <a:ext uri="{FF2B5EF4-FFF2-40B4-BE49-F238E27FC236}">
                <a16:creationId xmlns:a16="http://schemas.microsoft.com/office/drawing/2014/main" id="{55A5B1BD-ECAA-D74A-9E23-A1476CAF65C9}"/>
              </a:ext>
            </a:extLst>
          </p:cNvPr>
          <p:cNvSpPr>
            <a:spLocks noGrp="1"/>
          </p:cNvSpPr>
          <p:nvPr>
            <p:ph sz="quarter" idx="10"/>
          </p:nvPr>
        </p:nvSpPr>
        <p:spPr>
          <a:xfrm>
            <a:off x="845951" y="2048349"/>
            <a:ext cx="8199437" cy="4298358"/>
          </a:xfrm>
          <a:prstGeom prst="rect">
            <a:avLst/>
          </a:prstGeom>
        </p:spPr>
        <p:txBody>
          <a:bodyPr/>
          <a:lstStyle>
            <a:lvl1pPr>
              <a:buClr>
                <a:srgbClr val="DC0048"/>
              </a:buClr>
              <a:defRPr b="1" i="0">
                <a:solidFill>
                  <a:schemeClr val="tx1">
                    <a:lumMod val="65000"/>
                    <a:lumOff val="35000"/>
                  </a:schemeClr>
                </a:solidFill>
                <a:latin typeface="Arial Narrow" panose="020B0604020202020204" pitchFamily="34" charset="0"/>
                <a:cs typeface="Arial Narrow" panose="020B0604020202020204" pitchFamily="34" charset="0"/>
              </a:defRPr>
            </a:lvl1pPr>
            <a:lvl2pPr>
              <a:buClr>
                <a:srgbClr val="575757"/>
              </a:buClr>
              <a:defRPr b="0" i="0">
                <a:solidFill>
                  <a:schemeClr val="tx1">
                    <a:lumMod val="65000"/>
                    <a:lumOff val="35000"/>
                  </a:schemeClr>
                </a:solidFill>
                <a:latin typeface="Arial Narrow" panose="020B0604020202020204" pitchFamily="34" charset="0"/>
                <a:cs typeface="Arial Narrow" panose="020B0604020202020204" pitchFamily="34" charset="0"/>
              </a:defRPr>
            </a:lvl2pPr>
            <a:lvl3pPr>
              <a:buClr>
                <a:srgbClr val="DC0048"/>
              </a:buClr>
              <a:defRPr b="0" i="0">
                <a:solidFill>
                  <a:schemeClr val="tx1">
                    <a:lumMod val="65000"/>
                    <a:lumOff val="35000"/>
                  </a:schemeClr>
                </a:solidFill>
                <a:latin typeface="Arial Narrow" panose="020B0604020202020204" pitchFamily="34" charset="0"/>
                <a:cs typeface="Arial Narrow" panose="020B0604020202020204" pitchFamily="34" charset="0"/>
              </a:defRPr>
            </a:lvl3pPr>
            <a:lvl4pPr>
              <a:buClr>
                <a:srgbClr val="575757"/>
              </a:buClr>
              <a:defRPr b="0" i="0">
                <a:solidFill>
                  <a:schemeClr val="tx1">
                    <a:lumMod val="65000"/>
                    <a:lumOff val="35000"/>
                  </a:schemeClr>
                </a:solidFill>
                <a:latin typeface="Arial Narrow" panose="020B0604020202020204" pitchFamily="34" charset="0"/>
                <a:cs typeface="Arial Narrow" panose="020B0604020202020204" pitchFamily="34" charset="0"/>
              </a:defRPr>
            </a:lvl4pPr>
            <a:lvl5pPr>
              <a:buClr>
                <a:srgbClr val="DC0048"/>
              </a:buClr>
              <a:defRPr b="0" i="0">
                <a:solidFill>
                  <a:schemeClr val="tx1">
                    <a:lumMod val="65000"/>
                    <a:lumOff val="35000"/>
                  </a:schemeClr>
                </a:solidFill>
                <a:latin typeface="Arial Narrow" panose="020B0604020202020204" pitchFamily="34" charset="0"/>
                <a:cs typeface="Arial Narrow" panose="020B0604020202020204" pitchFamily="34" charset="0"/>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Titel 9">
            <a:extLst>
              <a:ext uri="{FF2B5EF4-FFF2-40B4-BE49-F238E27FC236}">
                <a16:creationId xmlns:a16="http://schemas.microsoft.com/office/drawing/2014/main" id="{94E49ADE-D44F-614B-821D-BF1A47F01391}"/>
              </a:ext>
            </a:extLst>
          </p:cNvPr>
          <p:cNvSpPr>
            <a:spLocks noGrp="1"/>
          </p:cNvSpPr>
          <p:nvPr>
            <p:ph type="title" hasCustomPrompt="1"/>
          </p:nvPr>
        </p:nvSpPr>
        <p:spPr>
          <a:xfrm>
            <a:off x="842966" y="648677"/>
            <a:ext cx="8199437" cy="665173"/>
          </a:xfrm>
          <a:prstGeom prst="rect">
            <a:avLst/>
          </a:prstGeom>
        </p:spPr>
        <p:txBody>
          <a:bodyPr/>
          <a:lstStyle>
            <a:lvl1pPr>
              <a:defRPr sz="4000" b="0">
                <a:solidFill>
                  <a:schemeClr val="tx1">
                    <a:lumMod val="65000"/>
                    <a:lumOff val="35000"/>
                  </a:schemeClr>
                </a:solidFill>
                <a:latin typeface="Arial" panose="020B0604020202020204" pitchFamily="34" charset="0"/>
                <a:cs typeface="Arial" panose="020B0604020202020204" pitchFamily="34" charset="0"/>
              </a:defRPr>
            </a:lvl1pPr>
          </a:lstStyle>
          <a:p>
            <a:r>
              <a:rPr lang="da-DK" dirty="0" smtClean="0"/>
              <a:t>Overskrift </a:t>
            </a:r>
            <a:r>
              <a:rPr lang="da-DK" dirty="0"/>
              <a:t>her…</a:t>
            </a:r>
          </a:p>
        </p:txBody>
      </p:sp>
    </p:spTree>
    <p:extLst>
      <p:ext uri="{BB962C8B-B14F-4D97-AF65-F5344CB8AC3E}">
        <p14:creationId xmlns:p14="http://schemas.microsoft.com/office/powerpoint/2010/main" val="269262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skrift + tekst/foto i 2 spalter">
    <p:spTree>
      <p:nvGrpSpPr>
        <p:cNvPr id="1" name=""/>
        <p:cNvGrpSpPr/>
        <p:nvPr/>
      </p:nvGrpSpPr>
      <p:grpSpPr>
        <a:xfrm>
          <a:off x="0" y="0"/>
          <a:ext cx="0" cy="0"/>
          <a:chOff x="0" y="0"/>
          <a:chExt cx="0" cy="0"/>
        </a:xfrm>
      </p:grpSpPr>
      <p:sp>
        <p:nvSpPr>
          <p:cNvPr id="5" name="Pladsholder til indhold 7">
            <a:extLst>
              <a:ext uri="{FF2B5EF4-FFF2-40B4-BE49-F238E27FC236}">
                <a16:creationId xmlns:a16="http://schemas.microsoft.com/office/drawing/2014/main" id="{D0B79AC0-FB8E-0446-B662-FC729B4BA624}"/>
              </a:ext>
            </a:extLst>
          </p:cNvPr>
          <p:cNvSpPr>
            <a:spLocks noGrp="1"/>
          </p:cNvSpPr>
          <p:nvPr>
            <p:ph sz="quarter" idx="10"/>
          </p:nvPr>
        </p:nvSpPr>
        <p:spPr>
          <a:xfrm>
            <a:off x="845224" y="2048350"/>
            <a:ext cx="3735298" cy="4289392"/>
          </a:xfrm>
          <a:prstGeom prst="rect">
            <a:avLst/>
          </a:prstGeom>
        </p:spPr>
        <p:txBody>
          <a:bodyPr/>
          <a:lstStyle>
            <a:lvl1pPr>
              <a:buClr>
                <a:srgbClr val="DC0048"/>
              </a:buClr>
              <a:defRPr sz="2400" b="1" i="0">
                <a:solidFill>
                  <a:schemeClr val="tx1">
                    <a:lumMod val="65000"/>
                    <a:lumOff val="35000"/>
                  </a:schemeClr>
                </a:solidFill>
                <a:latin typeface="Arial Narrow" panose="020B0604020202020204" pitchFamily="34" charset="0"/>
                <a:cs typeface="Arial Narrow" panose="020B0604020202020204" pitchFamily="34" charset="0"/>
              </a:defRPr>
            </a:lvl1pPr>
            <a:lvl2pPr>
              <a:buClr>
                <a:srgbClr val="575757"/>
              </a:buClr>
              <a:defRPr sz="2000" b="0" i="0">
                <a:solidFill>
                  <a:schemeClr val="tx1">
                    <a:lumMod val="65000"/>
                    <a:lumOff val="35000"/>
                  </a:schemeClr>
                </a:solidFill>
                <a:latin typeface="Arial Narrow" panose="020B0604020202020204" pitchFamily="34" charset="0"/>
                <a:cs typeface="Arial Narrow" panose="020B0604020202020204" pitchFamily="34" charset="0"/>
              </a:defRPr>
            </a:lvl2pPr>
            <a:lvl3pPr>
              <a:buClr>
                <a:srgbClr val="DC0048"/>
              </a:buClr>
              <a:defRPr sz="1800" b="0" i="0">
                <a:solidFill>
                  <a:schemeClr val="tx1">
                    <a:lumMod val="65000"/>
                    <a:lumOff val="35000"/>
                  </a:schemeClr>
                </a:solidFill>
                <a:latin typeface="Arial Narrow" panose="020B0604020202020204" pitchFamily="34" charset="0"/>
                <a:cs typeface="Arial Narrow" panose="020B0604020202020204" pitchFamily="34" charset="0"/>
              </a:defRPr>
            </a:lvl3pPr>
            <a:lvl4pPr>
              <a:buClr>
                <a:srgbClr val="575757"/>
              </a:buClr>
              <a:defRPr sz="1600" b="0" i="0">
                <a:solidFill>
                  <a:schemeClr val="tx1">
                    <a:lumMod val="65000"/>
                    <a:lumOff val="35000"/>
                  </a:schemeClr>
                </a:solidFill>
                <a:latin typeface="Arial Narrow" panose="020B0604020202020204" pitchFamily="34" charset="0"/>
                <a:cs typeface="Arial Narrow" panose="020B0604020202020204" pitchFamily="34" charset="0"/>
              </a:defRPr>
            </a:lvl4pPr>
            <a:lvl5pPr>
              <a:buClr>
                <a:srgbClr val="DC0048"/>
              </a:buClr>
              <a:defRPr sz="1400" b="0" i="0">
                <a:solidFill>
                  <a:schemeClr val="tx1">
                    <a:lumMod val="65000"/>
                    <a:lumOff val="35000"/>
                  </a:schemeClr>
                </a:solidFill>
                <a:latin typeface="Arial Narrow" panose="020B0604020202020204" pitchFamily="34" charset="0"/>
                <a:cs typeface="Arial Narrow" panose="020B0604020202020204" pitchFamily="34" charset="0"/>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Pladsholder til indhold 7">
            <a:extLst>
              <a:ext uri="{FF2B5EF4-FFF2-40B4-BE49-F238E27FC236}">
                <a16:creationId xmlns:a16="http://schemas.microsoft.com/office/drawing/2014/main" id="{CB1839F6-1E4C-BB4A-8C14-A5A766226398}"/>
              </a:ext>
            </a:extLst>
          </p:cNvPr>
          <p:cNvSpPr>
            <a:spLocks noGrp="1"/>
          </p:cNvSpPr>
          <p:nvPr>
            <p:ph sz="quarter" idx="11"/>
          </p:nvPr>
        </p:nvSpPr>
        <p:spPr>
          <a:xfrm>
            <a:off x="5325039" y="2048350"/>
            <a:ext cx="3720349" cy="4289392"/>
          </a:xfrm>
          <a:prstGeom prst="rect">
            <a:avLst/>
          </a:prstGeom>
        </p:spPr>
        <p:txBody>
          <a:bodyPr/>
          <a:lstStyle>
            <a:lvl1pPr>
              <a:buClr>
                <a:srgbClr val="DC0048"/>
              </a:buClr>
              <a:defRPr sz="2400" b="1" i="0">
                <a:solidFill>
                  <a:schemeClr val="tx1">
                    <a:lumMod val="65000"/>
                    <a:lumOff val="35000"/>
                  </a:schemeClr>
                </a:solidFill>
                <a:latin typeface="Arial Narrow" panose="020B0604020202020204" pitchFamily="34" charset="0"/>
                <a:cs typeface="Arial Narrow" panose="020B0604020202020204" pitchFamily="34" charset="0"/>
              </a:defRPr>
            </a:lvl1pPr>
            <a:lvl2pPr>
              <a:buClr>
                <a:srgbClr val="575757"/>
              </a:buClr>
              <a:defRPr sz="2000" b="0" i="0">
                <a:solidFill>
                  <a:schemeClr val="tx1">
                    <a:lumMod val="65000"/>
                    <a:lumOff val="35000"/>
                  </a:schemeClr>
                </a:solidFill>
                <a:latin typeface="Arial Narrow" panose="020B0604020202020204" pitchFamily="34" charset="0"/>
                <a:cs typeface="Arial Narrow" panose="020B0604020202020204" pitchFamily="34" charset="0"/>
              </a:defRPr>
            </a:lvl2pPr>
            <a:lvl3pPr>
              <a:buClr>
                <a:srgbClr val="DC0048"/>
              </a:buClr>
              <a:defRPr sz="1800" b="0" i="0">
                <a:solidFill>
                  <a:schemeClr val="tx1">
                    <a:lumMod val="65000"/>
                    <a:lumOff val="35000"/>
                  </a:schemeClr>
                </a:solidFill>
                <a:latin typeface="Arial Narrow" panose="020B0604020202020204" pitchFamily="34" charset="0"/>
                <a:cs typeface="Arial Narrow" panose="020B0604020202020204" pitchFamily="34" charset="0"/>
              </a:defRPr>
            </a:lvl3pPr>
            <a:lvl4pPr>
              <a:buClr>
                <a:srgbClr val="575757"/>
              </a:buClr>
              <a:defRPr sz="1600" b="0" i="0">
                <a:solidFill>
                  <a:schemeClr val="tx1">
                    <a:lumMod val="65000"/>
                    <a:lumOff val="35000"/>
                  </a:schemeClr>
                </a:solidFill>
                <a:latin typeface="Arial Narrow" panose="020B0604020202020204" pitchFamily="34" charset="0"/>
                <a:cs typeface="Arial Narrow" panose="020B0604020202020204" pitchFamily="34" charset="0"/>
              </a:defRPr>
            </a:lvl4pPr>
            <a:lvl5pPr>
              <a:buClr>
                <a:srgbClr val="DC0048"/>
              </a:buClr>
              <a:defRPr sz="1400" b="0" i="0">
                <a:solidFill>
                  <a:schemeClr val="tx1">
                    <a:lumMod val="65000"/>
                    <a:lumOff val="35000"/>
                  </a:schemeClr>
                </a:solidFill>
                <a:latin typeface="Arial Narrow" panose="020B0604020202020204" pitchFamily="34" charset="0"/>
                <a:cs typeface="Arial Narrow" panose="020B0604020202020204" pitchFamily="34" charset="0"/>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Titel 9">
            <a:extLst>
              <a:ext uri="{FF2B5EF4-FFF2-40B4-BE49-F238E27FC236}">
                <a16:creationId xmlns:a16="http://schemas.microsoft.com/office/drawing/2014/main" id="{94E49ADE-D44F-614B-821D-BF1A47F01391}"/>
              </a:ext>
            </a:extLst>
          </p:cNvPr>
          <p:cNvSpPr>
            <a:spLocks noGrp="1"/>
          </p:cNvSpPr>
          <p:nvPr>
            <p:ph type="title" hasCustomPrompt="1"/>
          </p:nvPr>
        </p:nvSpPr>
        <p:spPr>
          <a:xfrm>
            <a:off x="842966" y="648677"/>
            <a:ext cx="8199437" cy="665173"/>
          </a:xfrm>
          <a:prstGeom prst="rect">
            <a:avLst/>
          </a:prstGeom>
        </p:spPr>
        <p:txBody>
          <a:bodyPr/>
          <a:lstStyle>
            <a:lvl1pPr>
              <a:defRPr sz="4000" b="0">
                <a:solidFill>
                  <a:schemeClr val="tx1">
                    <a:lumMod val="65000"/>
                    <a:lumOff val="35000"/>
                  </a:schemeClr>
                </a:solidFill>
                <a:latin typeface="Arial" panose="020B0604020202020204" pitchFamily="34" charset="0"/>
                <a:cs typeface="Arial" panose="020B0604020202020204" pitchFamily="34" charset="0"/>
              </a:defRPr>
            </a:lvl1pPr>
          </a:lstStyle>
          <a:p>
            <a:r>
              <a:rPr lang="da-DK" dirty="0" smtClean="0"/>
              <a:t>Overskrift </a:t>
            </a:r>
            <a:r>
              <a:rPr lang="da-DK" dirty="0"/>
              <a:t>her…</a:t>
            </a:r>
          </a:p>
        </p:txBody>
      </p:sp>
    </p:spTree>
    <p:extLst>
      <p:ext uri="{BB962C8B-B14F-4D97-AF65-F5344CB8AC3E}">
        <p14:creationId xmlns:p14="http://schemas.microsoft.com/office/powerpoint/2010/main" val="291652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 tekst/foto i 2 spalter med afsnit">
    <p:spTree>
      <p:nvGrpSpPr>
        <p:cNvPr id="1" name=""/>
        <p:cNvGrpSpPr/>
        <p:nvPr/>
      </p:nvGrpSpPr>
      <p:grpSpPr>
        <a:xfrm>
          <a:off x="0" y="0"/>
          <a:ext cx="0" cy="0"/>
          <a:chOff x="0" y="0"/>
          <a:chExt cx="0" cy="0"/>
        </a:xfrm>
      </p:grpSpPr>
      <p:sp>
        <p:nvSpPr>
          <p:cNvPr id="4" name="Pladsholder til tekst 3"/>
          <p:cNvSpPr>
            <a:spLocks noGrp="1"/>
          </p:cNvSpPr>
          <p:nvPr>
            <p:ph type="body" sz="quarter" idx="12"/>
          </p:nvPr>
        </p:nvSpPr>
        <p:spPr>
          <a:xfrm>
            <a:off x="836346" y="2041595"/>
            <a:ext cx="3710048" cy="391452"/>
          </a:xfrm>
          <a:prstGeom prst="rect">
            <a:avLst/>
          </a:prstGeom>
        </p:spPr>
        <p:txBody>
          <a:bodyPr/>
          <a:lstStyle>
            <a:lvl1pPr marL="0" indent="0">
              <a:buNone/>
              <a:defRPr sz="2400" b="1">
                <a:solidFill>
                  <a:schemeClr val="tx1">
                    <a:lumMod val="65000"/>
                    <a:lumOff val="35000"/>
                  </a:schemeClr>
                </a:solidFill>
              </a:defRPr>
            </a:lvl1pPr>
          </a:lstStyle>
          <a:p>
            <a:pPr lvl="0"/>
            <a:r>
              <a:rPr lang="da-DK" dirty="0" smtClean="0"/>
              <a:t>Klik for at redigere i master</a:t>
            </a:r>
            <a:endParaRPr lang="da-DK" dirty="0"/>
          </a:p>
        </p:txBody>
      </p:sp>
      <p:sp>
        <p:nvSpPr>
          <p:cNvPr id="14" name="Pladsholder til indhold 7">
            <a:extLst>
              <a:ext uri="{FF2B5EF4-FFF2-40B4-BE49-F238E27FC236}">
                <a16:creationId xmlns:a16="http://schemas.microsoft.com/office/drawing/2014/main" id="{D0B79AC0-FB8E-0446-B662-FC729B4BA624}"/>
              </a:ext>
            </a:extLst>
          </p:cNvPr>
          <p:cNvSpPr>
            <a:spLocks noGrp="1"/>
          </p:cNvSpPr>
          <p:nvPr>
            <p:ph sz="quarter" idx="10"/>
          </p:nvPr>
        </p:nvSpPr>
        <p:spPr>
          <a:xfrm>
            <a:off x="836346" y="2528631"/>
            <a:ext cx="3710048" cy="3809198"/>
          </a:xfrm>
          <a:prstGeom prst="rect">
            <a:avLst/>
          </a:prstGeom>
        </p:spPr>
        <p:txBody>
          <a:bodyPr/>
          <a:lstStyle>
            <a:lvl1pPr>
              <a:buClr>
                <a:srgbClr val="DC0048"/>
              </a:buClr>
              <a:defRPr sz="2400" b="0" i="0">
                <a:solidFill>
                  <a:schemeClr val="tx1">
                    <a:lumMod val="65000"/>
                    <a:lumOff val="35000"/>
                  </a:schemeClr>
                </a:solidFill>
                <a:latin typeface="Arial Narrow" panose="020B0604020202020204" pitchFamily="34" charset="0"/>
                <a:cs typeface="Arial Narrow" panose="020B0604020202020204" pitchFamily="34" charset="0"/>
              </a:defRPr>
            </a:lvl1pPr>
            <a:lvl2pPr>
              <a:buClr>
                <a:srgbClr val="575757"/>
              </a:buClr>
              <a:defRPr sz="2000" b="0" i="0">
                <a:solidFill>
                  <a:schemeClr val="tx1">
                    <a:lumMod val="65000"/>
                    <a:lumOff val="35000"/>
                  </a:schemeClr>
                </a:solidFill>
                <a:latin typeface="Arial Narrow" panose="020B0604020202020204" pitchFamily="34" charset="0"/>
                <a:cs typeface="Arial Narrow" panose="020B0604020202020204" pitchFamily="34" charset="0"/>
              </a:defRPr>
            </a:lvl2pPr>
            <a:lvl3pPr>
              <a:buClr>
                <a:srgbClr val="DC0048"/>
              </a:buClr>
              <a:defRPr sz="1800" b="0" i="0">
                <a:solidFill>
                  <a:schemeClr val="tx1">
                    <a:lumMod val="65000"/>
                    <a:lumOff val="35000"/>
                  </a:schemeClr>
                </a:solidFill>
                <a:latin typeface="Arial Narrow" panose="020B0604020202020204" pitchFamily="34" charset="0"/>
                <a:cs typeface="Arial Narrow" panose="020B0604020202020204" pitchFamily="34" charset="0"/>
              </a:defRPr>
            </a:lvl3pPr>
            <a:lvl4pPr>
              <a:buClr>
                <a:srgbClr val="575757"/>
              </a:buClr>
              <a:defRPr sz="1600" b="0" i="0">
                <a:solidFill>
                  <a:schemeClr val="tx1">
                    <a:lumMod val="65000"/>
                    <a:lumOff val="35000"/>
                  </a:schemeClr>
                </a:solidFill>
                <a:latin typeface="Arial Narrow" panose="020B0604020202020204" pitchFamily="34" charset="0"/>
                <a:cs typeface="Arial Narrow" panose="020B0604020202020204" pitchFamily="34" charset="0"/>
              </a:defRPr>
            </a:lvl4pPr>
            <a:lvl5pPr>
              <a:buClr>
                <a:srgbClr val="DC0048"/>
              </a:buClr>
              <a:defRPr sz="1400" b="0" i="0">
                <a:solidFill>
                  <a:schemeClr val="tx1">
                    <a:lumMod val="65000"/>
                    <a:lumOff val="35000"/>
                  </a:schemeClr>
                </a:solidFill>
                <a:latin typeface="Arial Narrow" panose="020B0604020202020204" pitchFamily="34" charset="0"/>
                <a:cs typeface="Arial Narrow" panose="020B0604020202020204" pitchFamily="34" charset="0"/>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5" name="Pladsholder til indhold 7">
            <a:extLst>
              <a:ext uri="{FF2B5EF4-FFF2-40B4-BE49-F238E27FC236}">
                <a16:creationId xmlns:a16="http://schemas.microsoft.com/office/drawing/2014/main" id="{CB1839F6-1E4C-BB4A-8C14-A5A766226398}"/>
              </a:ext>
            </a:extLst>
          </p:cNvPr>
          <p:cNvSpPr>
            <a:spLocks noGrp="1"/>
          </p:cNvSpPr>
          <p:nvPr>
            <p:ph sz="quarter" idx="11"/>
          </p:nvPr>
        </p:nvSpPr>
        <p:spPr>
          <a:xfrm>
            <a:off x="5334003" y="2528633"/>
            <a:ext cx="3711385" cy="3809195"/>
          </a:xfrm>
          <a:prstGeom prst="rect">
            <a:avLst/>
          </a:prstGeom>
        </p:spPr>
        <p:txBody>
          <a:bodyPr/>
          <a:lstStyle>
            <a:lvl1pPr>
              <a:buClr>
                <a:srgbClr val="DC0048"/>
              </a:buClr>
              <a:defRPr sz="2400" b="0" i="0">
                <a:solidFill>
                  <a:schemeClr val="tx1">
                    <a:lumMod val="65000"/>
                    <a:lumOff val="35000"/>
                  </a:schemeClr>
                </a:solidFill>
                <a:latin typeface="Arial Narrow" panose="020B0604020202020204" pitchFamily="34" charset="0"/>
                <a:cs typeface="Arial Narrow" panose="020B0604020202020204" pitchFamily="34" charset="0"/>
              </a:defRPr>
            </a:lvl1pPr>
            <a:lvl2pPr>
              <a:buClr>
                <a:srgbClr val="575757"/>
              </a:buClr>
              <a:defRPr sz="2000" b="0" i="0">
                <a:solidFill>
                  <a:schemeClr val="tx1">
                    <a:lumMod val="65000"/>
                    <a:lumOff val="35000"/>
                  </a:schemeClr>
                </a:solidFill>
                <a:latin typeface="Arial Narrow" panose="020B0604020202020204" pitchFamily="34" charset="0"/>
                <a:cs typeface="Arial Narrow" panose="020B0604020202020204" pitchFamily="34" charset="0"/>
              </a:defRPr>
            </a:lvl2pPr>
            <a:lvl3pPr>
              <a:buClr>
                <a:srgbClr val="DC0048"/>
              </a:buClr>
              <a:defRPr sz="1800" b="0" i="0">
                <a:solidFill>
                  <a:schemeClr val="tx1">
                    <a:lumMod val="65000"/>
                    <a:lumOff val="35000"/>
                  </a:schemeClr>
                </a:solidFill>
                <a:latin typeface="Arial Narrow" panose="020B0604020202020204" pitchFamily="34" charset="0"/>
                <a:cs typeface="Arial Narrow" panose="020B0604020202020204" pitchFamily="34" charset="0"/>
              </a:defRPr>
            </a:lvl3pPr>
            <a:lvl4pPr>
              <a:buClr>
                <a:srgbClr val="575757"/>
              </a:buClr>
              <a:defRPr sz="1600" b="0" i="0">
                <a:solidFill>
                  <a:schemeClr val="tx1">
                    <a:lumMod val="65000"/>
                    <a:lumOff val="35000"/>
                  </a:schemeClr>
                </a:solidFill>
                <a:latin typeface="Arial Narrow" panose="020B0604020202020204" pitchFamily="34" charset="0"/>
                <a:cs typeface="Arial Narrow" panose="020B0604020202020204" pitchFamily="34" charset="0"/>
              </a:defRPr>
            </a:lvl4pPr>
            <a:lvl5pPr>
              <a:buClr>
                <a:srgbClr val="DC0048"/>
              </a:buClr>
              <a:defRPr sz="1400" b="0" i="0">
                <a:solidFill>
                  <a:schemeClr val="tx1">
                    <a:lumMod val="65000"/>
                    <a:lumOff val="35000"/>
                  </a:schemeClr>
                </a:solidFill>
                <a:latin typeface="Arial Narrow" panose="020B0604020202020204" pitchFamily="34" charset="0"/>
                <a:cs typeface="Arial Narrow" panose="020B0604020202020204" pitchFamily="34" charset="0"/>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6" name="Pladsholder til tekst 3"/>
          <p:cNvSpPr>
            <a:spLocks noGrp="1"/>
          </p:cNvSpPr>
          <p:nvPr>
            <p:ph type="body" sz="quarter" idx="13"/>
          </p:nvPr>
        </p:nvSpPr>
        <p:spPr>
          <a:xfrm>
            <a:off x="5334004" y="2041590"/>
            <a:ext cx="3708596" cy="391457"/>
          </a:xfrm>
          <a:prstGeom prst="rect">
            <a:avLst/>
          </a:prstGeom>
        </p:spPr>
        <p:txBody>
          <a:bodyPr/>
          <a:lstStyle>
            <a:lvl1pPr marL="0" indent="0">
              <a:buNone/>
              <a:defRPr sz="2400" b="1">
                <a:solidFill>
                  <a:schemeClr val="tx1">
                    <a:lumMod val="65000"/>
                    <a:lumOff val="35000"/>
                  </a:schemeClr>
                </a:solidFill>
              </a:defRPr>
            </a:lvl1pPr>
          </a:lstStyle>
          <a:p>
            <a:pPr lvl="0"/>
            <a:r>
              <a:rPr lang="da-DK" dirty="0" smtClean="0"/>
              <a:t>Klik for at redigere i master</a:t>
            </a:r>
            <a:endParaRPr lang="da-DK" dirty="0"/>
          </a:p>
        </p:txBody>
      </p:sp>
      <p:sp>
        <p:nvSpPr>
          <p:cNvPr id="7" name="Titel 9">
            <a:extLst>
              <a:ext uri="{FF2B5EF4-FFF2-40B4-BE49-F238E27FC236}">
                <a16:creationId xmlns:a16="http://schemas.microsoft.com/office/drawing/2014/main" id="{94E49ADE-D44F-614B-821D-BF1A47F01391}"/>
              </a:ext>
            </a:extLst>
          </p:cNvPr>
          <p:cNvSpPr>
            <a:spLocks noGrp="1"/>
          </p:cNvSpPr>
          <p:nvPr>
            <p:ph type="title" hasCustomPrompt="1"/>
          </p:nvPr>
        </p:nvSpPr>
        <p:spPr>
          <a:xfrm>
            <a:off x="842966" y="648677"/>
            <a:ext cx="8199437" cy="665173"/>
          </a:xfrm>
          <a:prstGeom prst="rect">
            <a:avLst/>
          </a:prstGeom>
        </p:spPr>
        <p:txBody>
          <a:bodyPr/>
          <a:lstStyle>
            <a:lvl1pPr>
              <a:defRPr sz="4000" b="0">
                <a:solidFill>
                  <a:schemeClr val="tx1">
                    <a:lumMod val="65000"/>
                    <a:lumOff val="35000"/>
                  </a:schemeClr>
                </a:solidFill>
                <a:latin typeface="Arial" panose="020B0604020202020204" pitchFamily="34" charset="0"/>
                <a:cs typeface="Arial" panose="020B0604020202020204" pitchFamily="34" charset="0"/>
              </a:defRPr>
            </a:lvl1pPr>
          </a:lstStyle>
          <a:p>
            <a:r>
              <a:rPr lang="da-DK" dirty="0" smtClean="0"/>
              <a:t>Overskrift </a:t>
            </a:r>
            <a:r>
              <a:rPr lang="da-DK" dirty="0"/>
              <a:t>her…</a:t>
            </a:r>
          </a:p>
        </p:txBody>
      </p:sp>
    </p:spTree>
    <p:extLst>
      <p:ext uri="{BB962C8B-B14F-4D97-AF65-F5344CB8AC3E}">
        <p14:creationId xmlns:p14="http://schemas.microsoft.com/office/powerpoint/2010/main" val="403568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ort foto med undertekst">
    <p:spTree>
      <p:nvGrpSpPr>
        <p:cNvPr id="1" name=""/>
        <p:cNvGrpSpPr/>
        <p:nvPr/>
      </p:nvGrpSpPr>
      <p:grpSpPr>
        <a:xfrm>
          <a:off x="0" y="0"/>
          <a:ext cx="0" cy="0"/>
          <a:chOff x="0" y="0"/>
          <a:chExt cx="0" cy="0"/>
        </a:xfrm>
      </p:grpSpPr>
      <p:sp>
        <p:nvSpPr>
          <p:cNvPr id="6" name="Pladsholder til indhold 7">
            <a:extLst>
              <a:ext uri="{FF2B5EF4-FFF2-40B4-BE49-F238E27FC236}">
                <a16:creationId xmlns:a16="http://schemas.microsoft.com/office/drawing/2014/main" id="{A3087BF8-52EF-3E4E-A656-47B014E1D3E9}"/>
              </a:ext>
            </a:extLst>
          </p:cNvPr>
          <p:cNvSpPr>
            <a:spLocks noGrp="1"/>
          </p:cNvSpPr>
          <p:nvPr>
            <p:ph sz="quarter" idx="10"/>
          </p:nvPr>
        </p:nvSpPr>
        <p:spPr>
          <a:xfrm>
            <a:off x="842966" y="648676"/>
            <a:ext cx="8199437" cy="4714679"/>
          </a:xfrm>
          <a:prstGeom prst="rect">
            <a:avLst/>
          </a:prstGeom>
        </p:spPr>
        <p:txBody>
          <a:bodyPr/>
          <a:lstStyle>
            <a:lvl1pPr marL="0" indent="0">
              <a:buClr>
                <a:schemeClr val="tx1">
                  <a:lumMod val="50000"/>
                  <a:lumOff val="50000"/>
                </a:schemeClr>
              </a:buClr>
              <a:buNone/>
              <a:defRPr b="0" i="0">
                <a:solidFill>
                  <a:schemeClr val="tx1">
                    <a:lumMod val="65000"/>
                    <a:lumOff val="35000"/>
                  </a:schemeClr>
                </a:solidFill>
                <a:latin typeface="Arial Narrow" panose="020B0604020202020204" pitchFamily="34" charset="0"/>
                <a:cs typeface="Arial Narrow" panose="020B0604020202020204" pitchFamily="34" charset="0"/>
              </a:defRPr>
            </a:lvl1pPr>
            <a:lvl2pPr>
              <a:buClr>
                <a:schemeClr val="tx1">
                  <a:lumMod val="50000"/>
                  <a:lumOff val="50000"/>
                </a:schemeClr>
              </a:buClr>
              <a:defRPr b="0" i="0">
                <a:latin typeface="Arial Narrow" panose="020B0604020202020204" pitchFamily="34" charset="0"/>
                <a:cs typeface="Arial Narrow" panose="020B0604020202020204" pitchFamily="34" charset="0"/>
              </a:defRPr>
            </a:lvl2pPr>
            <a:lvl3pPr>
              <a:buClr>
                <a:schemeClr val="tx1">
                  <a:lumMod val="50000"/>
                  <a:lumOff val="50000"/>
                </a:schemeClr>
              </a:buClr>
              <a:defRPr b="0" i="0">
                <a:latin typeface="Arial Narrow" panose="020B0604020202020204" pitchFamily="34" charset="0"/>
                <a:cs typeface="Arial Narrow" panose="020B0604020202020204" pitchFamily="34" charset="0"/>
              </a:defRPr>
            </a:lvl3pPr>
            <a:lvl4pPr>
              <a:buClr>
                <a:schemeClr val="tx1">
                  <a:lumMod val="50000"/>
                  <a:lumOff val="50000"/>
                </a:schemeClr>
              </a:buClr>
              <a:defRPr b="0" i="0">
                <a:latin typeface="Arial Narrow" panose="020B0604020202020204" pitchFamily="34" charset="0"/>
                <a:cs typeface="Arial Narrow" panose="020B0604020202020204" pitchFamily="34" charset="0"/>
              </a:defRPr>
            </a:lvl4pPr>
            <a:lvl5pPr>
              <a:buClr>
                <a:schemeClr val="tx1">
                  <a:lumMod val="50000"/>
                  <a:lumOff val="50000"/>
                </a:schemeClr>
              </a:buClr>
              <a:defRPr b="0" i="0">
                <a:solidFill>
                  <a:schemeClr val="tx1"/>
                </a:solidFill>
                <a:latin typeface="Arial Narrow" panose="020B0604020202020204" pitchFamily="34" charset="0"/>
                <a:cs typeface="Arial Narrow" panose="020B0604020202020204" pitchFamily="34" charset="0"/>
              </a:defRPr>
            </a:lvl5pPr>
          </a:lstStyle>
          <a:p>
            <a:pPr lvl="0"/>
            <a:r>
              <a:rPr lang="da-DK" dirty="0" smtClean="0"/>
              <a:t>Klik for at redigere i master</a:t>
            </a:r>
          </a:p>
        </p:txBody>
      </p:sp>
      <p:sp>
        <p:nvSpPr>
          <p:cNvPr id="7" name="Titel 9">
            <a:extLst>
              <a:ext uri="{FF2B5EF4-FFF2-40B4-BE49-F238E27FC236}">
                <a16:creationId xmlns:a16="http://schemas.microsoft.com/office/drawing/2014/main" id="{86057D62-9801-E54E-9439-1D94274DFFE2}"/>
              </a:ext>
            </a:extLst>
          </p:cNvPr>
          <p:cNvSpPr>
            <a:spLocks noGrp="1"/>
          </p:cNvSpPr>
          <p:nvPr>
            <p:ph type="title" hasCustomPrompt="1"/>
          </p:nvPr>
        </p:nvSpPr>
        <p:spPr>
          <a:xfrm>
            <a:off x="842966" y="5486051"/>
            <a:ext cx="8199437" cy="445534"/>
          </a:xfrm>
          <a:prstGeom prst="rect">
            <a:avLst/>
          </a:prstGeom>
        </p:spPr>
        <p:txBody>
          <a:bodyPr/>
          <a:lstStyle>
            <a:lvl1pPr>
              <a:defRPr sz="2800" b="0">
                <a:solidFill>
                  <a:schemeClr val="tx1">
                    <a:lumMod val="65000"/>
                    <a:lumOff val="35000"/>
                  </a:schemeClr>
                </a:solidFill>
                <a:latin typeface="Arial" panose="020B0604020202020204" pitchFamily="34" charset="0"/>
                <a:cs typeface="Arial" panose="020B0604020202020204" pitchFamily="34" charset="0"/>
              </a:defRPr>
            </a:lvl1pPr>
          </a:lstStyle>
          <a:p>
            <a:r>
              <a:rPr lang="da-DK" dirty="0"/>
              <a:t>Evt. billedtitel</a:t>
            </a:r>
          </a:p>
        </p:txBody>
      </p:sp>
      <p:sp>
        <p:nvSpPr>
          <p:cNvPr id="10" name="Pladsholder til tekst 9">
            <a:extLst>
              <a:ext uri="{FF2B5EF4-FFF2-40B4-BE49-F238E27FC236}">
                <a16:creationId xmlns:a16="http://schemas.microsoft.com/office/drawing/2014/main" id="{7A136B7D-760B-4740-A381-823851203385}"/>
              </a:ext>
            </a:extLst>
          </p:cNvPr>
          <p:cNvSpPr>
            <a:spLocks noGrp="1"/>
          </p:cNvSpPr>
          <p:nvPr>
            <p:ph type="body" sz="quarter" idx="11"/>
          </p:nvPr>
        </p:nvSpPr>
        <p:spPr>
          <a:xfrm>
            <a:off x="842989" y="6004137"/>
            <a:ext cx="8199086" cy="339804"/>
          </a:xfrm>
          <a:prstGeom prst="rect">
            <a:avLst/>
          </a:prstGeom>
        </p:spPr>
        <p:txBody>
          <a:bodyPr/>
          <a:lstStyle>
            <a:lvl1pPr marL="0" indent="0">
              <a:buNone/>
              <a:defRPr sz="1800" b="0" i="0">
                <a:solidFill>
                  <a:schemeClr val="tx1">
                    <a:lumMod val="65000"/>
                    <a:lumOff val="35000"/>
                  </a:schemeClr>
                </a:solidFill>
                <a:latin typeface="Arial Narrow" panose="020B0604020202020204" pitchFamily="34" charset="0"/>
                <a:cs typeface="Arial Narrow" panose="020B0604020202020204" pitchFamily="34" charset="0"/>
              </a:defRPr>
            </a:lvl1pPr>
          </a:lstStyle>
          <a:p>
            <a:pPr lvl="0"/>
            <a:r>
              <a:rPr lang="da-DK" dirty="0" smtClean="0"/>
              <a:t>Klik for at redigere i master</a:t>
            </a:r>
          </a:p>
        </p:txBody>
      </p:sp>
    </p:spTree>
    <p:extLst>
      <p:ext uri="{BB962C8B-B14F-4D97-AF65-F5344CB8AC3E}">
        <p14:creationId xmlns:p14="http://schemas.microsoft.com/office/powerpoint/2010/main" val="18426765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verskrift + tekst/foto i 1 spalte">
    <p:spTree>
      <p:nvGrpSpPr>
        <p:cNvPr id="1" name=""/>
        <p:cNvGrpSpPr/>
        <p:nvPr/>
      </p:nvGrpSpPr>
      <p:grpSpPr>
        <a:xfrm>
          <a:off x="0" y="0"/>
          <a:ext cx="0" cy="0"/>
          <a:chOff x="0" y="0"/>
          <a:chExt cx="0" cy="0"/>
        </a:xfrm>
      </p:grpSpPr>
      <p:sp>
        <p:nvSpPr>
          <p:cNvPr id="3" name="Titel 9">
            <a:extLst>
              <a:ext uri="{FF2B5EF4-FFF2-40B4-BE49-F238E27FC236}">
                <a16:creationId xmlns:a16="http://schemas.microsoft.com/office/drawing/2014/main" id="{94E49ADE-D44F-614B-821D-BF1A47F01391}"/>
              </a:ext>
            </a:extLst>
          </p:cNvPr>
          <p:cNvSpPr>
            <a:spLocks noGrp="1"/>
          </p:cNvSpPr>
          <p:nvPr>
            <p:ph type="title" hasCustomPrompt="1"/>
          </p:nvPr>
        </p:nvSpPr>
        <p:spPr>
          <a:xfrm>
            <a:off x="842966" y="648677"/>
            <a:ext cx="8199437" cy="665173"/>
          </a:xfrm>
          <a:prstGeom prst="rect">
            <a:avLst/>
          </a:prstGeom>
        </p:spPr>
        <p:txBody>
          <a:bodyPr/>
          <a:lstStyle>
            <a:lvl1pPr>
              <a:defRPr sz="4000" b="0">
                <a:solidFill>
                  <a:schemeClr val="tx1">
                    <a:lumMod val="65000"/>
                    <a:lumOff val="35000"/>
                  </a:schemeClr>
                </a:solidFill>
                <a:latin typeface="Arial" panose="020B0604020202020204" pitchFamily="34" charset="0"/>
                <a:cs typeface="Arial" panose="020B0604020202020204" pitchFamily="34" charset="0"/>
              </a:defRPr>
            </a:lvl1pPr>
          </a:lstStyle>
          <a:p>
            <a:r>
              <a:rPr lang="da-DK" dirty="0" smtClean="0"/>
              <a:t>Overskrift </a:t>
            </a:r>
            <a:r>
              <a:rPr lang="da-DK" dirty="0"/>
              <a:t>her…</a:t>
            </a:r>
          </a:p>
        </p:txBody>
      </p:sp>
    </p:spTree>
    <p:extLst>
      <p:ext uri="{BB962C8B-B14F-4D97-AF65-F5344CB8AC3E}">
        <p14:creationId xmlns:p14="http://schemas.microsoft.com/office/powerpoint/2010/main" val="414619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ort foto med under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0432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701"/>
            <a:ext cx="10972800" cy="1143265"/>
          </a:xfrm>
          <a:prstGeom prst="rect">
            <a:avLst/>
          </a:prstGeom>
        </p:spPr>
        <p:txBody>
          <a:bodyPr lIns="108859" tIns="54430" rIns="108859" bIns="54430"/>
          <a:lstStyle/>
          <a:p>
            <a:r>
              <a:rPr lang="da-DK" smtClean="0"/>
              <a:t>Klik for at redigere i master</a:t>
            </a:r>
            <a:endParaRPr lang="da-DK"/>
          </a:p>
        </p:txBody>
      </p:sp>
      <p:sp>
        <p:nvSpPr>
          <p:cNvPr id="3" name="Pladsholder til dato 2"/>
          <p:cNvSpPr>
            <a:spLocks noGrp="1"/>
          </p:cNvSpPr>
          <p:nvPr>
            <p:ph type="dt" sz="half" idx="10"/>
          </p:nvPr>
        </p:nvSpPr>
        <p:spPr>
          <a:xfrm>
            <a:off x="609600" y="6357822"/>
            <a:ext cx="2844800" cy="365210"/>
          </a:xfrm>
          <a:prstGeom prst="rect">
            <a:avLst/>
          </a:prstGeom>
        </p:spPr>
        <p:txBody>
          <a:bodyPr lIns="108859" tIns="54430" rIns="108859" bIns="54430"/>
          <a:lstStyle/>
          <a:p>
            <a:endParaRPr lang="da-DK"/>
          </a:p>
        </p:txBody>
      </p:sp>
      <p:sp>
        <p:nvSpPr>
          <p:cNvPr id="4" name="Pladsholder til sidefod 3"/>
          <p:cNvSpPr>
            <a:spLocks noGrp="1"/>
          </p:cNvSpPr>
          <p:nvPr>
            <p:ph type="ftr" sz="quarter" idx="11"/>
          </p:nvPr>
        </p:nvSpPr>
        <p:spPr>
          <a:xfrm>
            <a:off x="4165600" y="6357822"/>
            <a:ext cx="3860800" cy="365210"/>
          </a:xfrm>
          <a:prstGeom prst="rect">
            <a:avLst/>
          </a:prstGeom>
        </p:spPr>
        <p:txBody>
          <a:bodyPr lIns="108859" tIns="54430" rIns="108859" bIns="54430"/>
          <a:lstStyle/>
          <a:p>
            <a:r>
              <a:rPr lang="da-DK" smtClean="0"/>
              <a:t>Lærings- og forskningshuset - December 2018</a:t>
            </a:r>
            <a:endParaRPr lang="da-DK"/>
          </a:p>
        </p:txBody>
      </p:sp>
      <p:sp>
        <p:nvSpPr>
          <p:cNvPr id="5" name="Pladsholder til diasnummer 4"/>
          <p:cNvSpPr>
            <a:spLocks noGrp="1"/>
          </p:cNvSpPr>
          <p:nvPr>
            <p:ph type="sldNum" sz="quarter" idx="12"/>
          </p:nvPr>
        </p:nvSpPr>
        <p:spPr>
          <a:xfrm>
            <a:off x="8737600" y="6357822"/>
            <a:ext cx="2844800" cy="365210"/>
          </a:xfrm>
          <a:prstGeom prst="rect">
            <a:avLst/>
          </a:prstGeom>
        </p:spPr>
        <p:txBody>
          <a:bodyPr lIns="108859" tIns="54430" rIns="108859" bIns="54430"/>
          <a:lstStyle/>
          <a:p>
            <a:fld id="{EF88F87A-D067-4E60-A302-B7EFFCC05531}" type="slidenum">
              <a:rPr lang="da-DK" smtClean="0"/>
              <a:t>‹nr.›</a:t>
            </a:fld>
            <a:endParaRPr lang="da-DK"/>
          </a:p>
        </p:txBody>
      </p:sp>
    </p:spTree>
    <p:extLst>
      <p:ext uri="{BB962C8B-B14F-4D97-AF65-F5344CB8AC3E}">
        <p14:creationId xmlns:p14="http://schemas.microsoft.com/office/powerpoint/2010/main" val="119388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a:xfrm>
            <a:off x="609600" y="6357822"/>
            <a:ext cx="2844800" cy="365210"/>
          </a:xfrm>
          <a:prstGeom prst="rect">
            <a:avLst/>
          </a:prstGeom>
        </p:spPr>
        <p:txBody>
          <a:bodyPr lIns="108859" tIns="54430" rIns="108859" bIns="54430"/>
          <a:lstStyle/>
          <a:p>
            <a:endParaRPr lang="da-DK"/>
          </a:p>
        </p:txBody>
      </p:sp>
      <p:sp>
        <p:nvSpPr>
          <p:cNvPr id="3" name="Pladsholder til sidefod 2"/>
          <p:cNvSpPr>
            <a:spLocks noGrp="1"/>
          </p:cNvSpPr>
          <p:nvPr>
            <p:ph type="ftr" sz="quarter" idx="11"/>
          </p:nvPr>
        </p:nvSpPr>
        <p:spPr>
          <a:xfrm>
            <a:off x="4165600" y="6357822"/>
            <a:ext cx="3860800" cy="365210"/>
          </a:xfrm>
          <a:prstGeom prst="rect">
            <a:avLst/>
          </a:prstGeom>
        </p:spPr>
        <p:txBody>
          <a:bodyPr lIns="108859" tIns="54430" rIns="108859" bIns="54430"/>
          <a:lstStyle/>
          <a:p>
            <a:r>
              <a:rPr lang="da-DK" smtClean="0"/>
              <a:t>Lærings- og forskningshuset - December 2018</a:t>
            </a:r>
            <a:endParaRPr lang="da-DK"/>
          </a:p>
        </p:txBody>
      </p:sp>
      <p:sp>
        <p:nvSpPr>
          <p:cNvPr id="4" name="Pladsholder til diasnummer 3"/>
          <p:cNvSpPr>
            <a:spLocks noGrp="1"/>
          </p:cNvSpPr>
          <p:nvPr>
            <p:ph type="sldNum" sz="quarter" idx="12"/>
          </p:nvPr>
        </p:nvSpPr>
        <p:spPr>
          <a:xfrm>
            <a:off x="8737600" y="6357822"/>
            <a:ext cx="2844800" cy="365210"/>
          </a:xfrm>
          <a:prstGeom prst="rect">
            <a:avLst/>
          </a:prstGeom>
        </p:spPr>
        <p:txBody>
          <a:bodyPr lIns="108859" tIns="54430" rIns="108859" bIns="54430"/>
          <a:lstStyle/>
          <a:p>
            <a:fld id="{EF88F87A-D067-4E60-A302-B7EFFCC05531}" type="slidenum">
              <a:rPr lang="da-DK" smtClean="0"/>
              <a:t>‹nr.›</a:t>
            </a:fld>
            <a:endParaRPr lang="da-DK"/>
          </a:p>
        </p:txBody>
      </p:sp>
    </p:spTree>
    <p:extLst>
      <p:ext uri="{BB962C8B-B14F-4D97-AF65-F5344CB8AC3E}">
        <p14:creationId xmlns:p14="http://schemas.microsoft.com/office/powerpoint/2010/main" val="129207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F2F4B73F-F6E2-A545-99EA-ED812F7BEF48}"/>
              </a:ext>
            </a:extLst>
          </p:cNvPr>
          <p:cNvPicPr>
            <a:picLocks noChangeAspect="1"/>
          </p:cNvPicPr>
          <p:nvPr/>
        </p:nvPicPr>
        <p:blipFill>
          <a:blip r:embed="rId11"/>
          <a:stretch>
            <a:fillRect/>
          </a:stretch>
        </p:blipFill>
        <p:spPr>
          <a:xfrm>
            <a:off x="10046913" y="5402986"/>
            <a:ext cx="1528498" cy="933664"/>
          </a:xfrm>
          <a:prstGeom prst="rect">
            <a:avLst/>
          </a:prstGeom>
        </p:spPr>
      </p:pic>
      <p:pic>
        <p:nvPicPr>
          <p:cNvPr id="3" name="Billede 2">
            <a:extLst>
              <a:ext uri="{FF2B5EF4-FFF2-40B4-BE49-F238E27FC236}">
                <a16:creationId xmlns:a16="http://schemas.microsoft.com/office/drawing/2014/main" id="{31D1BFC2-0225-A747-9028-8A4D81B56F33}"/>
              </a:ext>
            </a:extLst>
          </p:cNvPr>
          <p:cNvPicPr>
            <a:picLocks noChangeAspect="1"/>
          </p:cNvPicPr>
          <p:nvPr/>
        </p:nvPicPr>
        <p:blipFill>
          <a:blip r:embed="rId12"/>
          <a:stretch>
            <a:fillRect/>
          </a:stretch>
        </p:blipFill>
        <p:spPr>
          <a:xfrm>
            <a:off x="10091738" y="568401"/>
            <a:ext cx="1528498" cy="626405"/>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5" r:id="rId1"/>
    <p:sldLayoutId id="2147483659" r:id="rId2"/>
    <p:sldLayoutId id="2147483657" r:id="rId3"/>
    <p:sldLayoutId id="2147483662" r:id="rId4"/>
    <p:sldLayoutId id="2147483661" r:id="rId5"/>
    <p:sldLayoutId id="2147483664" r:id="rId6"/>
    <p:sldLayoutId id="2147483663" r:id="rId7"/>
    <p:sldLayoutId id="2147483665" r:id="rId8"/>
    <p:sldLayoutId id="2147483666" r:id="rId9"/>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solidFill>
                  <a:schemeClr val="tx1"/>
                </a:solidFill>
              </a:rPr>
              <a:t>Velkommen</a:t>
            </a:r>
            <a:endParaRPr lang="da-DK" b="1" dirty="0">
              <a:solidFill>
                <a:schemeClr val="tx1"/>
              </a:solidFill>
            </a:endParaRPr>
          </a:p>
        </p:txBody>
      </p:sp>
      <p:sp>
        <p:nvSpPr>
          <p:cNvPr id="3" name="Pladsholder til tekst 2"/>
          <p:cNvSpPr>
            <a:spLocks noGrp="1"/>
          </p:cNvSpPr>
          <p:nvPr>
            <p:ph type="body" sz="quarter" idx="10"/>
          </p:nvPr>
        </p:nvSpPr>
        <p:spPr>
          <a:xfrm>
            <a:off x="1934122" y="2978671"/>
            <a:ext cx="8041151" cy="523564"/>
          </a:xfrm>
        </p:spPr>
        <p:txBody>
          <a:bodyPr/>
          <a:lstStyle/>
          <a:p>
            <a:r>
              <a:rPr lang="da-DK" dirty="0" smtClean="0">
                <a:solidFill>
                  <a:schemeClr val="tx1"/>
                </a:solidFill>
                <a:latin typeface="+mn-lt"/>
              </a:rPr>
              <a:t>Basal genoplivning for Psykiatrien</a:t>
            </a:r>
            <a:endParaRPr lang="da-DK" dirty="0">
              <a:solidFill>
                <a:schemeClr val="tx1"/>
              </a:solidFill>
              <a:latin typeface="+mn-lt"/>
            </a:endParaRPr>
          </a:p>
        </p:txBody>
      </p:sp>
    </p:spTree>
    <p:extLst>
      <p:ext uri="{BB962C8B-B14F-4D97-AF65-F5344CB8AC3E}">
        <p14:creationId xmlns:p14="http://schemas.microsoft.com/office/powerpoint/2010/main" val="312376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a:xfrm>
            <a:off x="836899" y="1668112"/>
            <a:ext cx="8703918" cy="4624040"/>
          </a:xfrm>
        </p:spPr>
        <p:txBody>
          <a:bodyPr/>
          <a:lstStyle/>
          <a:p>
            <a:pPr marL="0" indent="0">
              <a:lnSpc>
                <a:spcPct val="100000"/>
              </a:lnSpc>
              <a:buNone/>
            </a:pPr>
            <a:r>
              <a:rPr lang="da-DK" altLang="da-DK" sz="2400" dirty="0">
                <a:solidFill>
                  <a:schemeClr val="tx1"/>
                </a:solidFill>
                <a:latin typeface="+mn-lt"/>
                <a:cs typeface="Arial" charset="0"/>
              </a:rPr>
              <a:t>Frie luftveje og SE – FØL – LYT i samme bevægelse</a:t>
            </a:r>
            <a:r>
              <a:rPr lang="da-DK" altLang="da-DK" sz="2000" dirty="0">
                <a:solidFill>
                  <a:schemeClr val="tx1"/>
                </a:solidFill>
                <a:latin typeface="+mn-lt"/>
                <a:cs typeface="Arial" charset="0"/>
              </a:rPr>
              <a:t/>
            </a:r>
            <a:br>
              <a:rPr lang="da-DK" altLang="da-DK" sz="2000" dirty="0">
                <a:solidFill>
                  <a:schemeClr val="tx1"/>
                </a:solidFill>
                <a:latin typeface="+mn-lt"/>
                <a:cs typeface="Arial" charset="0"/>
              </a:rPr>
            </a:br>
            <a:endParaRPr lang="da-DK" altLang="da-DK" sz="2000" dirty="0">
              <a:solidFill>
                <a:schemeClr val="tx1"/>
              </a:solidFill>
              <a:latin typeface="+mn-lt"/>
              <a:cs typeface="Arial" charset="0"/>
            </a:endParaRPr>
          </a:p>
          <a:p>
            <a:pPr>
              <a:lnSpc>
                <a:spcPct val="100000"/>
              </a:lnSpc>
            </a:pPr>
            <a:r>
              <a:rPr lang="da-DK" altLang="da-DK" sz="2000" b="0" dirty="0">
                <a:solidFill>
                  <a:schemeClr val="tx1"/>
                </a:solidFill>
                <a:latin typeface="+mn-lt"/>
                <a:cs typeface="Arial" charset="0"/>
              </a:rPr>
              <a:t>Den ene hånd på patientens pande</a:t>
            </a:r>
          </a:p>
          <a:p>
            <a:pPr>
              <a:lnSpc>
                <a:spcPct val="100000"/>
              </a:lnSpc>
            </a:pPr>
            <a:r>
              <a:rPr lang="da-DK" altLang="da-DK" sz="2000" b="0" dirty="0">
                <a:solidFill>
                  <a:schemeClr val="tx1"/>
                </a:solidFill>
                <a:latin typeface="+mn-lt"/>
                <a:cs typeface="Arial" charset="0"/>
              </a:rPr>
              <a:t>To fingre under hagens benede del</a:t>
            </a:r>
          </a:p>
          <a:p>
            <a:pPr>
              <a:lnSpc>
                <a:spcPct val="100000"/>
              </a:lnSpc>
            </a:pPr>
            <a:r>
              <a:rPr lang="da-DK" altLang="da-DK" sz="2000" b="0" dirty="0">
                <a:solidFill>
                  <a:schemeClr val="tx1"/>
                </a:solidFill>
                <a:latin typeface="+mn-lt"/>
                <a:cs typeface="Arial" charset="0"/>
              </a:rPr>
              <a:t>Bøj hovedet bagover og løft hagen</a:t>
            </a:r>
            <a:endParaRPr lang="da-DK" altLang="da-DK" dirty="0" smtClean="0">
              <a:solidFill>
                <a:schemeClr val="tx1"/>
              </a:solidFill>
              <a:cs typeface="Arial" charset="0"/>
            </a:endParaRPr>
          </a:p>
          <a:p>
            <a:pPr>
              <a:lnSpc>
                <a:spcPct val="100000"/>
              </a:lnSpc>
            </a:pPr>
            <a:r>
              <a:rPr lang="da-DK" altLang="da-DK" sz="2000" b="0" dirty="0">
                <a:solidFill>
                  <a:schemeClr val="tx1"/>
                </a:solidFill>
                <a:latin typeface="+mn-lt"/>
                <a:cs typeface="Arial" charset="0"/>
              </a:rPr>
              <a:t>Se om brystkassen løfter sig</a:t>
            </a:r>
          </a:p>
          <a:p>
            <a:pPr>
              <a:lnSpc>
                <a:spcPct val="100000"/>
              </a:lnSpc>
            </a:pPr>
            <a:r>
              <a:rPr lang="da-DK" altLang="da-DK" sz="2000" b="0" dirty="0">
                <a:solidFill>
                  <a:schemeClr val="tx1"/>
                </a:solidFill>
                <a:latin typeface="+mn-lt"/>
                <a:cs typeface="Arial" charset="0"/>
              </a:rPr>
              <a:t>Føl efter udånding mod din kind</a:t>
            </a:r>
          </a:p>
          <a:p>
            <a:pPr>
              <a:lnSpc>
                <a:spcPct val="100000"/>
              </a:lnSpc>
            </a:pPr>
            <a:r>
              <a:rPr lang="da-DK" altLang="da-DK" sz="2000" b="0" dirty="0">
                <a:solidFill>
                  <a:schemeClr val="tx1"/>
                </a:solidFill>
                <a:latin typeface="+mn-lt"/>
                <a:cs typeface="Arial" charset="0"/>
              </a:rPr>
              <a:t>Lyt efter vejrtrækning</a:t>
            </a:r>
          </a:p>
          <a:p>
            <a:pPr marL="0" indent="0">
              <a:buNone/>
            </a:pPr>
            <a:endParaRPr lang="da-DK" b="0" dirty="0">
              <a:solidFill>
                <a:schemeClr val="tx1"/>
              </a:solidFill>
            </a:endParaRPr>
          </a:p>
          <a:p>
            <a:pPr marL="0" indent="0">
              <a:buNone/>
            </a:pPr>
            <a:endParaRPr lang="da-DK" dirty="0">
              <a:solidFill>
                <a:schemeClr val="tx1"/>
              </a:solidFill>
            </a:endParaRPr>
          </a:p>
        </p:txBody>
      </p:sp>
      <p:sp>
        <p:nvSpPr>
          <p:cNvPr id="3" name="Titel 2"/>
          <p:cNvSpPr>
            <a:spLocks noGrp="1"/>
          </p:cNvSpPr>
          <p:nvPr>
            <p:ph type="title"/>
          </p:nvPr>
        </p:nvSpPr>
        <p:spPr/>
        <p:txBody>
          <a:bodyPr>
            <a:normAutofit/>
          </a:bodyPr>
          <a:lstStyle/>
          <a:p>
            <a:r>
              <a:rPr lang="da-DK" b="1" dirty="0" smtClean="0">
                <a:solidFill>
                  <a:schemeClr val="tx1"/>
                </a:solidFill>
              </a:rPr>
              <a:t>Konstatering af hjertestop </a:t>
            </a:r>
            <a:r>
              <a:rPr lang="da-DK" sz="2000" b="1" dirty="0">
                <a:solidFill>
                  <a:schemeClr val="tx1"/>
                </a:solidFill>
              </a:rPr>
              <a:t>- fortsat</a:t>
            </a: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 b="-6"/>
          <a:stretch/>
        </p:blipFill>
        <p:spPr bwMode="auto">
          <a:xfrm>
            <a:off x="6043092" y="2581988"/>
            <a:ext cx="2997380" cy="238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frundet rektangel 4"/>
          <p:cNvSpPr/>
          <p:nvPr/>
        </p:nvSpPr>
        <p:spPr>
          <a:xfrm>
            <a:off x="931653" y="5719317"/>
            <a:ext cx="8384875" cy="543480"/>
          </a:xfrm>
          <a:prstGeom prst="roundRect">
            <a:avLst/>
          </a:prstGeom>
          <a:solidFill>
            <a:schemeClr val="bg1"/>
          </a:solidFill>
          <a:ln w="28575">
            <a:solidFill>
              <a:srgbClr val="DC0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a:solidFill>
                  <a:schemeClr val="tx1"/>
                </a:solidFill>
              </a:rPr>
              <a:t>En patient der er bevidstløs og ikke har normal vejtrækning har hjertestop</a:t>
            </a:r>
          </a:p>
        </p:txBody>
      </p:sp>
    </p:spTree>
    <p:extLst>
      <p:ext uri="{BB962C8B-B14F-4D97-AF65-F5344CB8AC3E}">
        <p14:creationId xmlns:p14="http://schemas.microsoft.com/office/powerpoint/2010/main" val="299750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sz="quarter" idx="10"/>
            <p:extLst>
              <p:ext uri="{D42A27DB-BD31-4B8C-83A1-F6EECF244321}">
                <p14:modId xmlns:p14="http://schemas.microsoft.com/office/powerpoint/2010/main" val="1375577666"/>
              </p:ext>
            </p:extLst>
          </p:nvPr>
        </p:nvGraphicFramePr>
        <p:xfrm>
          <a:off x="807513" y="1817818"/>
          <a:ext cx="9167753" cy="4748514"/>
        </p:xfrm>
        <a:graphic>
          <a:graphicData uri="http://schemas.openxmlformats.org/drawingml/2006/table">
            <a:tbl>
              <a:tblPr firstRow="1" bandRow="1">
                <a:tableStyleId>{5940675A-B579-460E-94D1-54222C63F5DA}</a:tableStyleId>
              </a:tblPr>
              <a:tblGrid>
                <a:gridCol w="1866239">
                  <a:extLst>
                    <a:ext uri="{9D8B030D-6E8A-4147-A177-3AD203B41FA5}">
                      <a16:colId xmlns:a16="http://schemas.microsoft.com/office/drawing/2014/main" val="20000"/>
                    </a:ext>
                  </a:extLst>
                </a:gridCol>
                <a:gridCol w="1491848">
                  <a:extLst>
                    <a:ext uri="{9D8B030D-6E8A-4147-A177-3AD203B41FA5}">
                      <a16:colId xmlns:a16="http://schemas.microsoft.com/office/drawing/2014/main" val="970592322"/>
                    </a:ext>
                  </a:extLst>
                </a:gridCol>
                <a:gridCol w="3498865">
                  <a:extLst>
                    <a:ext uri="{9D8B030D-6E8A-4147-A177-3AD203B41FA5}">
                      <a16:colId xmlns:a16="http://schemas.microsoft.com/office/drawing/2014/main" val="20001"/>
                    </a:ext>
                  </a:extLst>
                </a:gridCol>
                <a:gridCol w="2310801">
                  <a:extLst>
                    <a:ext uri="{9D8B030D-6E8A-4147-A177-3AD203B41FA5}">
                      <a16:colId xmlns:a16="http://schemas.microsoft.com/office/drawing/2014/main" val="20002"/>
                    </a:ext>
                  </a:extLst>
                </a:gridCol>
              </a:tblGrid>
              <a:tr h="409012">
                <a:tc>
                  <a:txBody>
                    <a:bodyPr/>
                    <a:lstStyle/>
                    <a:p>
                      <a:r>
                        <a:rPr lang="da-DK" sz="2000" b="1" dirty="0" smtClean="0">
                          <a:solidFill>
                            <a:schemeClr val="tx1"/>
                          </a:solidFill>
                        </a:rPr>
                        <a:t>Hvor </a:t>
                      </a:r>
                      <a:endParaRPr lang="da-DK"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000" b="1" dirty="0" smtClean="0">
                          <a:solidFill>
                            <a:schemeClr val="tx1"/>
                          </a:solidFill>
                        </a:rPr>
                        <a:t>Hvornår</a:t>
                      </a:r>
                      <a:endParaRPr lang="da-DK"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000" b="1" dirty="0" smtClean="0">
                          <a:solidFill>
                            <a:schemeClr val="tx1"/>
                          </a:solidFill>
                        </a:rPr>
                        <a:t>Hvordan</a:t>
                      </a:r>
                      <a:endParaRPr lang="da-DK"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000" b="1" dirty="0" smtClean="0">
                          <a:solidFill>
                            <a:schemeClr val="tx1"/>
                          </a:solidFill>
                        </a:rPr>
                        <a:t>Hvem svarer</a:t>
                      </a:r>
                      <a:endParaRPr lang="da-DK"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33385">
                <a:tc>
                  <a:txBody>
                    <a:bodyPr/>
                    <a:lstStyle/>
                    <a:p>
                      <a:r>
                        <a:rPr lang="da-DK" sz="2000" dirty="0" smtClean="0">
                          <a:solidFill>
                            <a:schemeClr val="tx1"/>
                          </a:solidFill>
                        </a:rPr>
                        <a:t>Sengeafsnit</a:t>
                      </a:r>
                      <a:endParaRPr lang="da-DK"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000" dirty="0" smtClean="0">
                          <a:solidFill>
                            <a:schemeClr val="tx1"/>
                          </a:solidFill>
                        </a:rPr>
                        <a:t>Hjertestop</a:t>
                      </a:r>
                    </a:p>
                    <a:p>
                      <a:r>
                        <a:rPr lang="da-DK" sz="2000" baseline="0" dirty="0" smtClean="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000" dirty="0" smtClean="0">
                          <a:solidFill>
                            <a:schemeClr val="tx1"/>
                          </a:solidFill>
                        </a:rPr>
                        <a:t>Aktiver</a:t>
                      </a:r>
                      <a:r>
                        <a:rPr lang="da-DK" sz="2000" baseline="0" dirty="0" smtClean="0">
                          <a:solidFill>
                            <a:schemeClr val="tx1"/>
                          </a:solidFill>
                        </a:rPr>
                        <a:t> hjertestopknappen i vagtstuen</a:t>
                      </a:r>
                    </a:p>
                    <a:p>
                      <a:endParaRPr lang="da-DK" sz="2000" baseline="0" dirty="0" smtClean="0">
                        <a:solidFill>
                          <a:schemeClr val="tx1"/>
                        </a:solidFill>
                      </a:endParaRPr>
                    </a:p>
                    <a:p>
                      <a:r>
                        <a:rPr lang="da-DK" sz="2000" baseline="0" dirty="0" smtClean="0">
                          <a:solidFill>
                            <a:schemeClr val="tx1"/>
                          </a:solidFill>
                        </a:rPr>
                        <a:t>2 personer løber til indgang B for at guide hjertestopholdet</a:t>
                      </a:r>
                    </a:p>
                    <a:p>
                      <a:endParaRPr lang="da-DK"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000" dirty="0" smtClean="0">
                          <a:solidFill>
                            <a:schemeClr val="tx1"/>
                          </a:solidFill>
                        </a:rPr>
                        <a:t>Hjertestopholdet</a:t>
                      </a:r>
                      <a:r>
                        <a:rPr lang="da-DK" sz="2000" baseline="0" dirty="0" smtClean="0">
                          <a:solidFill>
                            <a:schemeClr val="tx1"/>
                          </a:solidFill>
                        </a:rPr>
                        <a:t> fra det somatiske sygehus løber til indgang B</a:t>
                      </a:r>
                      <a:endParaRPr lang="da-DK"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06117">
                <a:tc>
                  <a:txBody>
                    <a:bodyPr/>
                    <a:lstStyle/>
                    <a:p>
                      <a:r>
                        <a:rPr lang="da-DK" sz="2000" baseline="0" dirty="0" smtClean="0">
                          <a:solidFill>
                            <a:schemeClr val="tx1"/>
                          </a:solidFill>
                        </a:rPr>
                        <a:t>Ambulatorium og børnedagafsnit</a:t>
                      </a:r>
                      <a:endParaRPr lang="da-DK"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000" dirty="0" smtClean="0">
                          <a:solidFill>
                            <a:schemeClr val="tx1"/>
                          </a:solidFill>
                        </a:rPr>
                        <a:t>Hjertestop</a:t>
                      </a:r>
                    </a:p>
                    <a:p>
                      <a:r>
                        <a:rPr lang="da-DK" sz="2000" baseline="0" dirty="0" smtClean="0">
                          <a:solidFill>
                            <a:schemeClr val="tx1"/>
                          </a:solidFill>
                        </a:rPr>
                        <a:t> </a:t>
                      </a:r>
                    </a:p>
                    <a:p>
                      <a:endParaRPr lang="da-DK"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000" dirty="0" smtClean="0">
                          <a:solidFill>
                            <a:schemeClr val="tx1"/>
                          </a:solidFill>
                        </a:rPr>
                        <a:t>Aktiver hjertestopknappen på gangen</a:t>
                      </a:r>
                    </a:p>
                    <a:p>
                      <a:endParaRPr lang="da-DK" sz="2000" dirty="0" smtClean="0">
                        <a:solidFill>
                          <a:schemeClr val="tx1"/>
                        </a:solidFill>
                      </a:endParaRPr>
                    </a:p>
                    <a:p>
                      <a:r>
                        <a:rPr lang="da-DK" sz="2000" baseline="0" dirty="0" smtClean="0">
                          <a:solidFill>
                            <a:schemeClr val="tx1"/>
                          </a:solidFill>
                        </a:rPr>
                        <a:t>2 personer løber til B&amp;U modtage-reception ved Indgang (nær indgang A) for at guide hjertestopholdet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000" dirty="0" smtClean="0">
                          <a:solidFill>
                            <a:schemeClr val="tx1"/>
                          </a:solidFill>
                        </a:rPr>
                        <a:t>Hjertestopholdet</a:t>
                      </a:r>
                      <a:r>
                        <a:rPr lang="da-DK" sz="2000" baseline="0" dirty="0" smtClean="0">
                          <a:solidFill>
                            <a:schemeClr val="tx1"/>
                          </a:solidFill>
                        </a:rPr>
                        <a:t> fra det somatiske sygehus løber til indgang A</a:t>
                      </a:r>
                      <a:endParaRPr lang="da-DK" sz="2000" dirty="0" smtClean="0">
                        <a:solidFill>
                          <a:schemeClr val="tx1"/>
                        </a:solidFill>
                      </a:endParaRPr>
                    </a:p>
                    <a:p>
                      <a:endParaRPr lang="da-DK"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 name="Titel 2"/>
          <p:cNvSpPr>
            <a:spLocks noGrp="1"/>
          </p:cNvSpPr>
          <p:nvPr>
            <p:ph type="title"/>
          </p:nvPr>
        </p:nvSpPr>
        <p:spPr/>
        <p:txBody>
          <a:bodyPr/>
          <a:lstStyle/>
          <a:p>
            <a:r>
              <a:rPr lang="da-DK" b="1" dirty="0" smtClean="0">
                <a:solidFill>
                  <a:schemeClr val="tx1"/>
                </a:solidFill>
              </a:rPr>
              <a:t>Alarmering</a:t>
            </a:r>
            <a:endParaRPr lang="da-DK" sz="2000" b="1" dirty="0">
              <a:solidFill>
                <a:schemeClr val="tx1"/>
              </a:solidFill>
            </a:endParaRPr>
          </a:p>
        </p:txBody>
      </p:sp>
      <p:sp>
        <p:nvSpPr>
          <p:cNvPr id="2" name="Tekstboks 1"/>
          <p:cNvSpPr txBox="1"/>
          <p:nvPr/>
        </p:nvSpPr>
        <p:spPr>
          <a:xfrm>
            <a:off x="807341" y="1344619"/>
            <a:ext cx="1415452" cy="461665"/>
          </a:xfrm>
          <a:prstGeom prst="rect">
            <a:avLst/>
          </a:prstGeom>
          <a:noFill/>
        </p:spPr>
        <p:txBody>
          <a:bodyPr wrap="none" rtlCol="0">
            <a:spAutoFit/>
          </a:bodyPr>
          <a:lstStyle/>
          <a:p>
            <a:r>
              <a:rPr lang="da-DK" sz="2400" b="1" dirty="0" smtClean="0"/>
              <a:t>Aabenraa</a:t>
            </a:r>
            <a:endParaRPr lang="da-DK" sz="2400" b="1" dirty="0"/>
          </a:p>
        </p:txBody>
      </p:sp>
    </p:spTree>
    <p:extLst>
      <p:ext uri="{BB962C8B-B14F-4D97-AF65-F5344CB8AC3E}">
        <p14:creationId xmlns:p14="http://schemas.microsoft.com/office/powerpoint/2010/main" val="377367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b="1" dirty="0" smtClean="0">
                <a:solidFill>
                  <a:schemeClr val="tx1"/>
                </a:solidFill>
              </a:rPr>
              <a:t>Alarmering</a:t>
            </a:r>
            <a:r>
              <a:rPr lang="da-DK" dirty="0" smtClean="0">
                <a:solidFill>
                  <a:schemeClr val="tx1"/>
                </a:solidFill>
              </a:rPr>
              <a:t> </a:t>
            </a:r>
            <a:r>
              <a:rPr lang="da-DK" sz="2000" dirty="0" smtClean="0">
                <a:solidFill>
                  <a:schemeClr val="tx1"/>
                </a:solidFill>
              </a:rPr>
              <a:t>- fortsat</a:t>
            </a:r>
            <a:endParaRPr lang="da-DK" sz="2000" dirty="0">
              <a:solidFill>
                <a:schemeClr val="tx1"/>
              </a:solidFill>
            </a:endParaRPr>
          </a:p>
        </p:txBody>
      </p:sp>
      <p:graphicFrame>
        <p:nvGraphicFramePr>
          <p:cNvPr id="4" name="Pladsholder til indhold 3"/>
          <p:cNvGraphicFramePr>
            <a:graphicFrameLocks noGrp="1"/>
          </p:cNvGraphicFramePr>
          <p:nvPr>
            <p:ph sz="quarter" idx="10"/>
            <p:extLst>
              <p:ext uri="{D42A27DB-BD31-4B8C-83A1-F6EECF244321}">
                <p14:modId xmlns:p14="http://schemas.microsoft.com/office/powerpoint/2010/main" val="2076161826"/>
              </p:ext>
            </p:extLst>
          </p:nvPr>
        </p:nvGraphicFramePr>
        <p:xfrm>
          <a:off x="807513" y="2028568"/>
          <a:ext cx="9167752" cy="3639892"/>
        </p:xfrm>
        <a:graphic>
          <a:graphicData uri="http://schemas.openxmlformats.org/drawingml/2006/table">
            <a:tbl>
              <a:tblPr firstRow="1" bandRow="1">
                <a:tableStyleId>{5940675A-B579-460E-94D1-54222C63F5DA}</a:tableStyleId>
              </a:tblPr>
              <a:tblGrid>
                <a:gridCol w="2375067">
                  <a:extLst>
                    <a:ext uri="{9D8B030D-6E8A-4147-A177-3AD203B41FA5}">
                      <a16:colId xmlns:a16="http://schemas.microsoft.com/office/drawing/2014/main" val="20000"/>
                    </a:ext>
                  </a:extLst>
                </a:gridCol>
                <a:gridCol w="4453254">
                  <a:extLst>
                    <a:ext uri="{9D8B030D-6E8A-4147-A177-3AD203B41FA5}">
                      <a16:colId xmlns:a16="http://schemas.microsoft.com/office/drawing/2014/main" val="20001"/>
                    </a:ext>
                  </a:extLst>
                </a:gridCol>
                <a:gridCol w="2339431">
                  <a:extLst>
                    <a:ext uri="{9D8B030D-6E8A-4147-A177-3AD203B41FA5}">
                      <a16:colId xmlns:a16="http://schemas.microsoft.com/office/drawing/2014/main" val="20002"/>
                    </a:ext>
                  </a:extLst>
                </a:gridCol>
              </a:tblGrid>
              <a:tr h="409012">
                <a:tc>
                  <a:txBody>
                    <a:bodyPr/>
                    <a:lstStyle/>
                    <a:p>
                      <a:r>
                        <a:rPr lang="da-DK" sz="2000" b="1" dirty="0" smtClean="0">
                          <a:solidFill>
                            <a:schemeClr val="tx1"/>
                          </a:solidFill>
                        </a:rPr>
                        <a:t>Hvor </a:t>
                      </a:r>
                      <a:endParaRPr lang="da-DK"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000" b="1" dirty="0" smtClean="0">
                          <a:solidFill>
                            <a:schemeClr val="tx1"/>
                          </a:solidFill>
                        </a:rPr>
                        <a:t>Hvordan</a:t>
                      </a:r>
                      <a:endParaRPr lang="da-DK"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000" b="1" dirty="0" smtClean="0">
                          <a:solidFill>
                            <a:schemeClr val="tx1"/>
                          </a:solidFill>
                        </a:rPr>
                        <a:t>Hvem svarer</a:t>
                      </a:r>
                      <a:endParaRPr lang="da-DK"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10023">
                <a:tc>
                  <a:txBody>
                    <a:bodyPr/>
                    <a:lstStyle/>
                    <a:p>
                      <a:r>
                        <a:rPr lang="da-DK" sz="2000" dirty="0" smtClean="0">
                          <a:solidFill>
                            <a:schemeClr val="tx1"/>
                          </a:solidFill>
                        </a:rPr>
                        <a:t>Lokalpsykiatriske enheder</a:t>
                      </a:r>
                    </a:p>
                    <a:p>
                      <a:endParaRPr lang="da-DK" sz="20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000" dirty="0" smtClean="0">
                          <a:solidFill>
                            <a:schemeClr val="tx1"/>
                          </a:solidFill>
                        </a:rPr>
                        <a:t>Ring 1-1-2</a:t>
                      </a:r>
                      <a:r>
                        <a:rPr lang="da-DK" sz="2000" baseline="0" dirty="0" smtClean="0">
                          <a:solidFill>
                            <a:schemeClr val="tx1"/>
                          </a:solidFill>
                        </a:rPr>
                        <a:t> </a:t>
                      </a:r>
                    </a:p>
                    <a:p>
                      <a:endParaRPr lang="da-DK" sz="2000" baseline="0" dirty="0" smtClean="0">
                        <a:solidFill>
                          <a:schemeClr val="tx1"/>
                        </a:solidFill>
                      </a:endParaRPr>
                    </a:p>
                    <a:p>
                      <a:r>
                        <a:rPr lang="da-DK" sz="2000" baseline="0" dirty="0" smtClean="0">
                          <a:solidFill>
                            <a:schemeClr val="tx1"/>
                          </a:solidFill>
                        </a:rPr>
                        <a:t>Ved fastnettelefon ring 0-1-1-2</a:t>
                      </a:r>
                    </a:p>
                    <a:p>
                      <a:endParaRPr lang="da-DK" sz="2000" baseline="0" dirty="0" smtClean="0">
                        <a:solidFill>
                          <a:schemeClr val="tx1"/>
                        </a:solidFill>
                      </a:endParaRPr>
                    </a:p>
                    <a:p>
                      <a:r>
                        <a:rPr lang="da-DK" sz="2000" b="0" dirty="0" smtClean="0">
                          <a:solidFill>
                            <a:schemeClr val="tx1"/>
                          </a:solidFill>
                        </a:rPr>
                        <a:t>Meld hjertestop</a:t>
                      </a:r>
                      <a:r>
                        <a:rPr lang="da-DK" sz="2000" b="0" baseline="0" dirty="0" smtClean="0">
                          <a:solidFill>
                            <a:schemeClr val="tx1"/>
                          </a:solidFill>
                        </a:rPr>
                        <a:t> og angiv p</a:t>
                      </a:r>
                      <a:r>
                        <a:rPr lang="da-DK" sz="2000" b="0" dirty="0" smtClean="0">
                          <a:solidFill>
                            <a:schemeClr val="tx1"/>
                          </a:solidFill>
                        </a:rPr>
                        <a:t>ræcis</a:t>
                      </a:r>
                      <a:r>
                        <a:rPr lang="da-DK" sz="2000" b="0" baseline="0" dirty="0" smtClean="0">
                          <a:solidFill>
                            <a:schemeClr val="tx1"/>
                          </a:solidFill>
                        </a:rPr>
                        <a:t> lokalitet</a:t>
                      </a:r>
                    </a:p>
                    <a:p>
                      <a:r>
                        <a:rPr lang="da-DK" sz="2000" b="0" baseline="0" dirty="0" smtClean="0">
                          <a:solidFill>
                            <a:schemeClr val="tx1"/>
                          </a:solidFill>
                        </a:rPr>
                        <a:t> </a:t>
                      </a:r>
                      <a:endParaRPr lang="da-DK" sz="20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000" dirty="0" smtClean="0">
                          <a:solidFill>
                            <a:schemeClr val="tx1"/>
                          </a:solidFill>
                        </a:rPr>
                        <a:t>Alarmcentralen</a:t>
                      </a:r>
                      <a:endParaRPr lang="da-DK"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87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000" dirty="0" smtClean="0">
                          <a:solidFill>
                            <a:schemeClr val="tx1"/>
                          </a:solidFill>
                        </a:rPr>
                        <a:t>Borgerens</a:t>
                      </a:r>
                      <a:r>
                        <a:rPr lang="da-DK" sz="2000" baseline="0" dirty="0" smtClean="0">
                          <a:solidFill>
                            <a:schemeClr val="tx1"/>
                          </a:solidFill>
                        </a:rPr>
                        <a:t> hjem</a:t>
                      </a:r>
                      <a:endParaRPr lang="da-DK" sz="2000" dirty="0" smtClean="0">
                        <a:solidFill>
                          <a:schemeClr val="tx1"/>
                        </a:solidFill>
                      </a:endParaRPr>
                    </a:p>
                    <a:p>
                      <a:endParaRPr lang="da-DK"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000" baseline="0" dirty="0" smtClean="0">
                          <a:solidFill>
                            <a:schemeClr val="tx1"/>
                          </a:solidFill>
                        </a:rPr>
                        <a:t>Ring 1-1-2</a:t>
                      </a:r>
                    </a:p>
                    <a:p>
                      <a:endParaRPr lang="da-DK" sz="20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2000" b="0" dirty="0" smtClean="0">
                          <a:solidFill>
                            <a:schemeClr val="tx1"/>
                          </a:solidFill>
                        </a:rPr>
                        <a:t>Meld hjertestop</a:t>
                      </a:r>
                      <a:r>
                        <a:rPr lang="da-DK" sz="2000" b="0" baseline="0" dirty="0" smtClean="0">
                          <a:solidFill>
                            <a:schemeClr val="tx1"/>
                          </a:solidFill>
                        </a:rPr>
                        <a:t> og angiv p</a:t>
                      </a:r>
                      <a:r>
                        <a:rPr lang="da-DK" sz="2000" b="0" dirty="0" smtClean="0">
                          <a:solidFill>
                            <a:schemeClr val="tx1"/>
                          </a:solidFill>
                        </a:rPr>
                        <a:t>ræcis</a:t>
                      </a:r>
                      <a:r>
                        <a:rPr lang="da-DK" sz="2000" b="0" baseline="0" dirty="0" smtClean="0">
                          <a:solidFill>
                            <a:schemeClr val="tx1"/>
                          </a:solidFill>
                        </a:rPr>
                        <a:t> lokalitet</a:t>
                      </a:r>
                    </a:p>
                    <a:p>
                      <a:endParaRPr lang="da-DK" sz="20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000" dirty="0" smtClean="0">
                          <a:solidFill>
                            <a:schemeClr val="tx1"/>
                          </a:solidFill>
                        </a:rPr>
                        <a:t>Alarmcentralen</a:t>
                      </a:r>
                      <a:endParaRPr lang="da-DK"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Tekstboks 4"/>
          <p:cNvSpPr txBox="1"/>
          <p:nvPr/>
        </p:nvSpPr>
        <p:spPr>
          <a:xfrm>
            <a:off x="807341" y="1448794"/>
            <a:ext cx="2263761" cy="461665"/>
          </a:xfrm>
          <a:prstGeom prst="rect">
            <a:avLst/>
          </a:prstGeom>
          <a:noFill/>
        </p:spPr>
        <p:txBody>
          <a:bodyPr wrap="none" rtlCol="0">
            <a:spAutoFit/>
          </a:bodyPr>
          <a:lstStyle/>
          <a:p>
            <a:r>
              <a:rPr lang="da-DK" sz="2400" b="1" dirty="0" smtClean="0"/>
              <a:t>Lokalpsykiatrien</a:t>
            </a:r>
            <a:endParaRPr lang="da-DK" sz="2400" b="1" dirty="0"/>
          </a:p>
        </p:txBody>
      </p:sp>
    </p:spTree>
    <p:extLst>
      <p:ext uri="{BB962C8B-B14F-4D97-AF65-F5344CB8AC3E}">
        <p14:creationId xmlns:p14="http://schemas.microsoft.com/office/powerpoint/2010/main" val="391457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p:cNvSpPr/>
          <p:nvPr/>
        </p:nvSpPr>
        <p:spPr>
          <a:xfrm>
            <a:off x="911975" y="2812211"/>
            <a:ext cx="4332886" cy="305419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t"/>
          <a:lstStyle/>
          <a:p>
            <a:endParaRPr lang="da-DK" dirty="0">
              <a:solidFill>
                <a:schemeClr val="tx1"/>
              </a:solidFill>
            </a:endParaRPr>
          </a:p>
        </p:txBody>
      </p:sp>
      <p:sp>
        <p:nvSpPr>
          <p:cNvPr id="13" name="Rektangel 12"/>
          <p:cNvSpPr/>
          <p:nvPr/>
        </p:nvSpPr>
        <p:spPr>
          <a:xfrm>
            <a:off x="963730" y="2911588"/>
            <a:ext cx="3048000" cy="2862314"/>
          </a:xfrm>
          <a:prstGeom prst="rect">
            <a:avLst/>
          </a:prstGeom>
        </p:spPr>
        <p:txBody>
          <a:bodyPr lIns="91432" tIns="45716" rIns="91432" bIns="45716">
            <a:spAutoFit/>
          </a:bodyPr>
          <a:lstStyle/>
          <a:p>
            <a:pPr lvl="0"/>
            <a:r>
              <a:rPr lang="da-DK" sz="2000" dirty="0" smtClean="0"/>
              <a:t>Den nederste halvdel</a:t>
            </a:r>
            <a:br>
              <a:rPr lang="da-DK" sz="2000" dirty="0" smtClean="0"/>
            </a:br>
            <a:r>
              <a:rPr lang="da-DK" sz="2000" dirty="0" smtClean="0"/>
              <a:t>af brystbenet</a:t>
            </a:r>
            <a:endParaRPr lang="da-DK" sz="2000" dirty="0"/>
          </a:p>
          <a:p>
            <a:pPr lvl="0"/>
            <a:endParaRPr lang="da-DK" sz="2000" dirty="0"/>
          </a:p>
          <a:p>
            <a:pPr lvl="0"/>
            <a:r>
              <a:rPr lang="da-DK" sz="2000" dirty="0"/>
              <a:t>5-6 cm dybt</a:t>
            </a:r>
          </a:p>
          <a:p>
            <a:pPr lvl="0"/>
            <a:endParaRPr lang="da-DK" sz="2000" dirty="0"/>
          </a:p>
          <a:p>
            <a:pPr lvl="0"/>
            <a:r>
              <a:rPr lang="da-DK" sz="2000" dirty="0"/>
              <a:t>100 - 120 pr. min</a:t>
            </a:r>
          </a:p>
          <a:p>
            <a:pPr lvl="0"/>
            <a:endParaRPr lang="da-DK" sz="2000" dirty="0"/>
          </a:p>
          <a:p>
            <a:pPr lvl="0"/>
            <a:r>
              <a:rPr lang="da-DK" sz="2000" dirty="0"/>
              <a:t>Skift massør </a:t>
            </a:r>
          </a:p>
          <a:p>
            <a:pPr lvl="0"/>
            <a:r>
              <a:rPr lang="da-DK" sz="2000" dirty="0"/>
              <a:t>efter 2 min.</a:t>
            </a:r>
          </a:p>
        </p:txBody>
      </p:sp>
      <p:sp>
        <p:nvSpPr>
          <p:cNvPr id="22" name="Rektangel 21"/>
          <p:cNvSpPr/>
          <p:nvPr/>
        </p:nvSpPr>
        <p:spPr>
          <a:xfrm>
            <a:off x="7571132" y="2812211"/>
            <a:ext cx="2190266" cy="305419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t"/>
          <a:lstStyle/>
          <a:p>
            <a:r>
              <a:rPr lang="da-DK" sz="2000" dirty="0" smtClean="0">
                <a:solidFill>
                  <a:schemeClr val="tx1"/>
                </a:solidFill>
              </a:rPr>
              <a:t>Lad brystkassen udvide sig igen mellem hvert tryk</a:t>
            </a:r>
            <a:endParaRPr lang="da-DK" sz="2000" dirty="0">
              <a:solidFill>
                <a:schemeClr val="tx1"/>
              </a:solidFill>
            </a:endParaRPr>
          </a:p>
          <a:p>
            <a:pPr algn="ctr"/>
            <a:endParaRPr lang="da-DK" dirty="0">
              <a:solidFill>
                <a:schemeClr val="tx1"/>
              </a:solidFill>
            </a:endParaRPr>
          </a:p>
        </p:txBody>
      </p:sp>
      <p:sp>
        <p:nvSpPr>
          <p:cNvPr id="18" name="Rektangel 17"/>
          <p:cNvSpPr/>
          <p:nvPr/>
        </p:nvSpPr>
        <p:spPr>
          <a:xfrm>
            <a:off x="5322511" y="2812211"/>
            <a:ext cx="2190266" cy="305419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t"/>
          <a:lstStyle/>
          <a:p>
            <a:r>
              <a:rPr lang="da-DK" sz="2000" dirty="0" smtClean="0">
                <a:solidFill>
                  <a:schemeClr val="tx1"/>
                </a:solidFill>
              </a:rPr>
              <a:t>Brug din vægt og tryk lige ned </a:t>
            </a:r>
          </a:p>
          <a:p>
            <a:pPr algn="ctr"/>
            <a:endParaRPr lang="da-DK" sz="2000" dirty="0">
              <a:solidFill>
                <a:schemeClr val="tx1"/>
              </a:solidFill>
            </a:endParaRPr>
          </a:p>
        </p:txBody>
      </p:sp>
      <p:pic>
        <p:nvPicPr>
          <p:cNvPr id="2050" name="Picture 2"/>
          <p:cNvPicPr>
            <a:picLocks noGrp="1" noChangeAspect="1" noChangeArrowheads="1"/>
          </p:cNvPicPr>
          <p:nvPr>
            <p:ph sz="quarter" idx="10"/>
          </p:nvPr>
        </p:nvPicPr>
        <p:blipFill rotWithShape="1">
          <a:blip r:embed="rId3">
            <a:extLst>
              <a:ext uri="{28A0092B-C50C-407E-A947-70E740481C1C}">
                <a14:useLocalDpi xmlns:a14="http://schemas.microsoft.com/office/drawing/2010/main" val="0"/>
              </a:ext>
            </a:extLst>
          </a:blip>
          <a:srcRect r="51166"/>
          <a:stretch/>
        </p:blipFill>
        <p:spPr bwMode="auto">
          <a:xfrm>
            <a:off x="5511782" y="3625004"/>
            <a:ext cx="1811723" cy="203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ladsholder til tekst 8"/>
          <p:cNvSpPr>
            <a:spLocks noGrp="1"/>
          </p:cNvSpPr>
          <p:nvPr>
            <p:ph type="body" sz="quarter" idx="12"/>
          </p:nvPr>
        </p:nvSpPr>
        <p:spPr/>
        <p:txBody>
          <a:bodyPr/>
          <a:lstStyle/>
          <a:p>
            <a:r>
              <a:rPr lang="da-DK" dirty="0" smtClean="0">
                <a:solidFill>
                  <a:schemeClr val="tx1"/>
                </a:solidFill>
              </a:rPr>
              <a:t>Hjertemassage til voksne</a:t>
            </a:r>
            <a:endParaRPr lang="da-DK" dirty="0">
              <a:solidFill>
                <a:schemeClr val="tx1"/>
              </a:solidFill>
            </a:endParaRPr>
          </a:p>
        </p:txBody>
      </p:sp>
      <p:sp>
        <p:nvSpPr>
          <p:cNvPr id="3" name="Titel 2"/>
          <p:cNvSpPr>
            <a:spLocks noGrp="1"/>
          </p:cNvSpPr>
          <p:nvPr>
            <p:ph type="title"/>
          </p:nvPr>
        </p:nvSpPr>
        <p:spPr/>
        <p:txBody>
          <a:bodyPr/>
          <a:lstStyle/>
          <a:p>
            <a:r>
              <a:rPr lang="da-DK" b="1" dirty="0" smtClean="0">
                <a:solidFill>
                  <a:schemeClr val="tx1"/>
                </a:solidFill>
              </a:rPr>
              <a:t>Hjertemassage</a:t>
            </a:r>
            <a:endParaRPr lang="da-DK" sz="2000" b="1"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6710" y="3426025"/>
            <a:ext cx="2046096" cy="219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lede 13"/>
          <p:cNvPicPr>
            <a:picLocks noChangeAspect="1"/>
          </p:cNvPicPr>
          <p:nvPr/>
        </p:nvPicPr>
        <p:blipFill rotWithShape="1">
          <a:blip r:embed="rId5">
            <a:extLst>
              <a:ext uri="{28A0092B-C50C-407E-A947-70E740481C1C}">
                <a14:useLocalDpi xmlns:a14="http://schemas.microsoft.com/office/drawing/2010/main" val="0"/>
              </a:ext>
            </a:extLst>
          </a:blip>
          <a:srcRect l="50000"/>
          <a:stretch/>
        </p:blipFill>
        <p:spPr>
          <a:xfrm>
            <a:off x="7823978" y="3840482"/>
            <a:ext cx="1684574" cy="1845273"/>
          </a:xfrm>
          <a:prstGeom prst="rect">
            <a:avLst/>
          </a:prstGeom>
        </p:spPr>
      </p:pic>
      <p:sp>
        <p:nvSpPr>
          <p:cNvPr id="20" name="Nedadgående pil 19"/>
          <p:cNvSpPr/>
          <p:nvPr/>
        </p:nvSpPr>
        <p:spPr>
          <a:xfrm flipV="1">
            <a:off x="8666265" y="4392977"/>
            <a:ext cx="158559" cy="265982"/>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da-DK"/>
          </a:p>
        </p:txBody>
      </p:sp>
    </p:spTree>
    <p:extLst>
      <p:ext uri="{BB962C8B-B14F-4D97-AF65-F5344CB8AC3E}">
        <p14:creationId xmlns:p14="http://schemas.microsoft.com/office/powerpoint/2010/main" val="362151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1430742" y="3067842"/>
            <a:ext cx="2908044" cy="214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ladsholder til indhold 3"/>
          <p:cNvSpPr>
            <a:spLocks noGrp="1"/>
          </p:cNvSpPr>
          <p:nvPr>
            <p:ph sz="quarter" idx="11"/>
          </p:nvPr>
        </p:nvSpPr>
        <p:spPr>
          <a:xfrm>
            <a:off x="5325039" y="2031098"/>
            <a:ext cx="4215776" cy="4289392"/>
          </a:xfrm>
        </p:spPr>
        <p:txBody>
          <a:bodyPr/>
          <a:lstStyle/>
          <a:p>
            <a:pPr marL="0" indent="0">
              <a:buNone/>
            </a:pPr>
            <a:endParaRPr lang="da-DK" sz="2000" dirty="0" smtClean="0">
              <a:solidFill>
                <a:schemeClr val="tx1"/>
              </a:solidFill>
              <a:latin typeface="+mn-lt"/>
            </a:endParaRPr>
          </a:p>
          <a:p>
            <a:pPr marL="0" indent="0">
              <a:buNone/>
            </a:pPr>
            <a:endParaRPr lang="da-DK" sz="2000" dirty="0">
              <a:solidFill>
                <a:schemeClr val="tx1"/>
              </a:solidFill>
              <a:latin typeface="+mn-lt"/>
            </a:endParaRPr>
          </a:p>
          <a:p>
            <a:pPr marL="0" indent="0">
              <a:buNone/>
            </a:pPr>
            <a:endParaRPr lang="da-DK" sz="2000" dirty="0" smtClean="0">
              <a:solidFill>
                <a:schemeClr val="tx1"/>
              </a:solidFill>
              <a:latin typeface="+mn-lt"/>
            </a:endParaRPr>
          </a:p>
          <a:p>
            <a:r>
              <a:rPr lang="da-DK" sz="2000" b="0" dirty="0">
                <a:solidFill>
                  <a:schemeClr val="tx1"/>
                </a:solidFill>
                <a:latin typeface="+mn-lt"/>
              </a:rPr>
              <a:t>Mund til mund eller mund til </a:t>
            </a:r>
            <a:r>
              <a:rPr lang="da-DK" sz="2000" b="0" dirty="0" smtClean="0">
                <a:solidFill>
                  <a:schemeClr val="tx1"/>
                </a:solidFill>
                <a:latin typeface="+mn-lt"/>
              </a:rPr>
              <a:t>næse</a:t>
            </a:r>
            <a:br>
              <a:rPr lang="da-DK" sz="2000" b="0" dirty="0" smtClean="0">
                <a:solidFill>
                  <a:schemeClr val="tx1"/>
                </a:solidFill>
                <a:latin typeface="+mn-lt"/>
              </a:rPr>
            </a:br>
            <a:endParaRPr lang="da-DK" sz="2000" b="0" dirty="0">
              <a:solidFill>
                <a:schemeClr val="tx1"/>
              </a:solidFill>
              <a:latin typeface="+mn-lt"/>
            </a:endParaRPr>
          </a:p>
          <a:p>
            <a:r>
              <a:rPr lang="da-DK" sz="2000" b="0" dirty="0" smtClean="0">
                <a:solidFill>
                  <a:schemeClr val="tx1"/>
                </a:solidFill>
                <a:latin typeface="+mn-lt"/>
              </a:rPr>
              <a:t>Kun så brystkassen lige hæver sig</a:t>
            </a:r>
            <a:endParaRPr lang="da-DK" sz="2000" dirty="0">
              <a:solidFill>
                <a:schemeClr val="tx1"/>
              </a:solidFill>
              <a:latin typeface="+mn-lt"/>
            </a:endParaRPr>
          </a:p>
          <a:p>
            <a:endParaRPr lang="da-DK" sz="2000" dirty="0">
              <a:solidFill>
                <a:schemeClr val="tx1"/>
              </a:solidFill>
              <a:latin typeface="+mn-lt"/>
            </a:endParaRPr>
          </a:p>
          <a:p>
            <a:endParaRPr lang="da-DK" sz="2000" dirty="0">
              <a:solidFill>
                <a:schemeClr val="tx1"/>
              </a:solidFill>
              <a:latin typeface="+mn-lt"/>
            </a:endParaRPr>
          </a:p>
        </p:txBody>
      </p:sp>
      <p:sp>
        <p:nvSpPr>
          <p:cNvPr id="3" name="Titel 2"/>
          <p:cNvSpPr>
            <a:spLocks noGrp="1"/>
          </p:cNvSpPr>
          <p:nvPr>
            <p:ph type="title"/>
          </p:nvPr>
        </p:nvSpPr>
        <p:spPr>
          <a:xfrm>
            <a:off x="845951" y="648677"/>
            <a:ext cx="8199437" cy="665173"/>
          </a:xfrm>
        </p:spPr>
        <p:txBody>
          <a:bodyPr/>
          <a:lstStyle/>
          <a:p>
            <a:r>
              <a:rPr lang="da-DK" b="1" dirty="0" smtClean="0">
                <a:solidFill>
                  <a:schemeClr val="tx1"/>
                </a:solidFill>
              </a:rPr>
              <a:t>Indblæsninger</a:t>
            </a:r>
            <a:endParaRPr lang="da-DK" sz="2000" b="1" dirty="0">
              <a:solidFill>
                <a:schemeClr val="tx1"/>
              </a:solidFill>
            </a:endParaRPr>
          </a:p>
        </p:txBody>
      </p:sp>
      <p:sp>
        <p:nvSpPr>
          <p:cNvPr id="8" name="Afrundet rektangel 7"/>
          <p:cNvSpPr/>
          <p:nvPr/>
        </p:nvSpPr>
        <p:spPr>
          <a:xfrm>
            <a:off x="933496" y="5753054"/>
            <a:ext cx="8340738" cy="457200"/>
          </a:xfrm>
          <a:prstGeom prst="roundRect">
            <a:avLst/>
          </a:prstGeom>
          <a:solidFill>
            <a:schemeClr val="bg1"/>
          </a:solidFill>
          <a:ln w="28575">
            <a:solidFill>
              <a:srgbClr val="DC0048"/>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da-DK" sz="2000" b="1" dirty="0">
                <a:solidFill>
                  <a:schemeClr val="tx1"/>
                </a:solidFill>
              </a:rPr>
              <a:t>Fortsæt med hjertemassage og </a:t>
            </a:r>
            <a:r>
              <a:rPr lang="da-DK" sz="2000" b="1" dirty="0" smtClean="0">
                <a:solidFill>
                  <a:schemeClr val="tx1"/>
                </a:solidFill>
              </a:rPr>
              <a:t>indblæsninger </a:t>
            </a:r>
            <a:r>
              <a:rPr lang="da-DK" sz="2000" b="1" dirty="0">
                <a:solidFill>
                  <a:schemeClr val="tx1"/>
                </a:solidFill>
              </a:rPr>
              <a:t>30:2</a:t>
            </a:r>
          </a:p>
        </p:txBody>
      </p:sp>
      <p:sp>
        <p:nvSpPr>
          <p:cNvPr id="2" name="Tekstboks 1"/>
          <p:cNvSpPr txBox="1"/>
          <p:nvPr/>
        </p:nvSpPr>
        <p:spPr>
          <a:xfrm>
            <a:off x="862656" y="2104857"/>
            <a:ext cx="4406591" cy="461665"/>
          </a:xfrm>
          <a:prstGeom prst="rect">
            <a:avLst/>
          </a:prstGeom>
          <a:noFill/>
        </p:spPr>
        <p:txBody>
          <a:bodyPr wrap="none" rtlCol="0">
            <a:spAutoFit/>
          </a:bodyPr>
          <a:lstStyle/>
          <a:p>
            <a:r>
              <a:rPr lang="da-DK" sz="2400" b="1" dirty="0" smtClean="0"/>
              <a:t>Sådan skal du give indblæsninger</a:t>
            </a:r>
            <a:endParaRPr lang="da-DK" sz="2400" b="1" dirty="0"/>
          </a:p>
        </p:txBody>
      </p:sp>
    </p:spTree>
    <p:extLst>
      <p:ext uri="{BB962C8B-B14F-4D97-AF65-F5344CB8AC3E}">
        <p14:creationId xmlns:p14="http://schemas.microsoft.com/office/powerpoint/2010/main" val="426250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836346" y="2041595"/>
            <a:ext cx="5039354" cy="391452"/>
          </a:xfrm>
        </p:spPr>
        <p:txBody>
          <a:bodyPr/>
          <a:lstStyle/>
          <a:p>
            <a:r>
              <a:rPr lang="da-DK" dirty="0" smtClean="0">
                <a:solidFill>
                  <a:schemeClr val="tx1"/>
                </a:solidFill>
              </a:rPr>
              <a:t>Har du svært ved at puste luft ind? </a:t>
            </a:r>
            <a:endParaRPr lang="da-DK" dirty="0">
              <a:solidFill>
                <a:schemeClr val="tx1"/>
              </a:solidFill>
            </a:endParaRPr>
          </a:p>
        </p:txBody>
      </p:sp>
      <p:sp>
        <p:nvSpPr>
          <p:cNvPr id="9" name="Pladsholder til indhold 8"/>
          <p:cNvSpPr>
            <a:spLocks noGrp="1"/>
          </p:cNvSpPr>
          <p:nvPr>
            <p:ph sz="quarter" idx="10"/>
          </p:nvPr>
        </p:nvSpPr>
        <p:spPr>
          <a:xfrm>
            <a:off x="836344" y="2528631"/>
            <a:ext cx="5538577" cy="3809198"/>
          </a:xfrm>
        </p:spPr>
        <p:txBody>
          <a:bodyPr/>
          <a:lstStyle/>
          <a:p>
            <a:pPr marL="0" indent="0">
              <a:buNone/>
            </a:pPr>
            <a:endParaRPr lang="da-DK" sz="2000" dirty="0" smtClean="0">
              <a:solidFill>
                <a:schemeClr val="tx1"/>
              </a:solidFill>
              <a:latin typeface="+mn-lt"/>
            </a:endParaRPr>
          </a:p>
          <a:p>
            <a:pPr marL="0" indent="0">
              <a:buNone/>
            </a:pPr>
            <a:r>
              <a:rPr lang="da-DK" sz="2000" dirty="0" smtClean="0">
                <a:solidFill>
                  <a:schemeClr val="tx1"/>
                </a:solidFill>
                <a:latin typeface="+mn-lt"/>
              </a:rPr>
              <a:t>Se efter om der er noget der blokerer i munden</a:t>
            </a:r>
          </a:p>
          <a:p>
            <a:pPr marL="0" indent="0">
              <a:buNone/>
            </a:pPr>
            <a:endParaRPr lang="da-DK" sz="2000" dirty="0">
              <a:solidFill>
                <a:schemeClr val="tx1"/>
              </a:solidFill>
              <a:latin typeface="+mn-lt"/>
            </a:endParaRPr>
          </a:p>
        </p:txBody>
      </p:sp>
      <p:sp>
        <p:nvSpPr>
          <p:cNvPr id="3" name="Titel 2"/>
          <p:cNvSpPr>
            <a:spLocks noGrp="1"/>
          </p:cNvSpPr>
          <p:nvPr>
            <p:ph type="title"/>
          </p:nvPr>
        </p:nvSpPr>
        <p:spPr/>
        <p:txBody>
          <a:bodyPr/>
          <a:lstStyle/>
          <a:p>
            <a:r>
              <a:rPr lang="da-DK" b="1" dirty="0" smtClean="0">
                <a:solidFill>
                  <a:schemeClr val="tx1"/>
                </a:solidFill>
              </a:rPr>
              <a:t>Indblæsninger </a:t>
            </a:r>
            <a:r>
              <a:rPr lang="da-DK" sz="2000" b="1" dirty="0">
                <a:solidFill>
                  <a:schemeClr val="tx1"/>
                </a:solidFill>
              </a:rPr>
              <a:t>- fortsat</a:t>
            </a:r>
            <a:r>
              <a:rPr lang="da-DK" sz="2000" dirty="0">
                <a:solidFill>
                  <a:schemeClr val="tx1"/>
                </a:solidFill>
              </a:rPr>
              <a:t/>
            </a:r>
            <a:br>
              <a:rPr lang="da-DK" sz="2000" dirty="0">
                <a:solidFill>
                  <a:schemeClr val="tx1"/>
                </a:solidFill>
              </a:rPr>
            </a:br>
            <a:endParaRPr lang="da-DK" sz="2000" b="1" dirty="0">
              <a:solidFill>
                <a:schemeClr val="tx1"/>
              </a:solidFill>
            </a:endParaRPr>
          </a:p>
        </p:txBody>
      </p:sp>
      <p:sp>
        <p:nvSpPr>
          <p:cNvPr id="5" name="Rektangel 4"/>
          <p:cNvSpPr/>
          <p:nvPr/>
        </p:nvSpPr>
        <p:spPr>
          <a:xfrm>
            <a:off x="917262" y="3532504"/>
            <a:ext cx="6096000" cy="2010807"/>
          </a:xfrm>
          <a:prstGeom prst="rect">
            <a:avLst/>
          </a:prstGeom>
        </p:spPr>
        <p:txBody>
          <a:bodyPr>
            <a:spAutoFit/>
          </a:bodyPr>
          <a:lstStyle/>
          <a:p>
            <a:pPr marL="228600" lvl="0" indent="-228600">
              <a:lnSpc>
                <a:spcPct val="90000"/>
              </a:lnSpc>
              <a:spcBef>
                <a:spcPts val="1000"/>
              </a:spcBef>
              <a:buClr>
                <a:srgbClr val="DC0048"/>
              </a:buClr>
              <a:buFont typeface="Arial"/>
              <a:buChar char="•"/>
            </a:pPr>
            <a:r>
              <a:rPr lang="da-DK" sz="2000" dirty="0"/>
              <a:t>Mad</a:t>
            </a:r>
            <a:br>
              <a:rPr lang="da-DK" sz="2000" dirty="0"/>
            </a:br>
            <a:endParaRPr lang="da-DK" sz="2000" dirty="0"/>
          </a:p>
          <a:p>
            <a:pPr marL="228600" lvl="0" indent="-228600">
              <a:lnSpc>
                <a:spcPct val="90000"/>
              </a:lnSpc>
              <a:spcBef>
                <a:spcPts val="1000"/>
              </a:spcBef>
              <a:buClr>
                <a:srgbClr val="DC0048"/>
              </a:buClr>
              <a:buFont typeface="Arial"/>
              <a:buChar char="•"/>
            </a:pPr>
            <a:r>
              <a:rPr lang="da-DK" sz="2000" dirty="0"/>
              <a:t>Tandprotese</a:t>
            </a:r>
            <a:br>
              <a:rPr lang="da-DK" sz="2000" dirty="0"/>
            </a:br>
            <a:endParaRPr lang="da-DK" sz="2000" dirty="0"/>
          </a:p>
          <a:p>
            <a:pPr marL="228600" lvl="0" indent="-228600">
              <a:lnSpc>
                <a:spcPct val="90000"/>
              </a:lnSpc>
              <a:spcBef>
                <a:spcPts val="1000"/>
              </a:spcBef>
              <a:buClr>
                <a:srgbClr val="DC0048"/>
              </a:buClr>
              <a:buFont typeface="Arial"/>
              <a:buChar char="•"/>
            </a:pPr>
            <a:r>
              <a:rPr lang="da-DK" sz="2000" dirty="0"/>
              <a:t>Legetøj</a:t>
            </a:r>
            <a:br>
              <a:rPr lang="da-DK" sz="2000" dirty="0"/>
            </a:br>
            <a:endParaRPr lang="da-DK" sz="2000" dirty="0"/>
          </a:p>
        </p:txBody>
      </p:sp>
    </p:spTree>
    <p:extLst>
      <p:ext uri="{BB962C8B-B14F-4D97-AF65-F5344CB8AC3E}">
        <p14:creationId xmlns:p14="http://schemas.microsoft.com/office/powerpoint/2010/main" val="202723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flipH="1">
            <a:off x="5374257" y="3024759"/>
            <a:ext cx="4078581" cy="3058936"/>
          </a:xfrm>
        </p:spPr>
      </p:pic>
      <p:sp>
        <p:nvSpPr>
          <p:cNvPr id="3" name="Titel 2"/>
          <p:cNvSpPr>
            <a:spLocks noGrp="1"/>
          </p:cNvSpPr>
          <p:nvPr>
            <p:ph type="title"/>
          </p:nvPr>
        </p:nvSpPr>
        <p:spPr/>
        <p:txBody>
          <a:bodyPr/>
          <a:lstStyle/>
          <a:p>
            <a:r>
              <a:rPr lang="da-DK" b="1" dirty="0" smtClean="0">
                <a:solidFill>
                  <a:schemeClr val="tx1"/>
                </a:solidFill>
              </a:rPr>
              <a:t>Maskeventilation</a:t>
            </a:r>
            <a:endParaRPr lang="da-DK" b="1" dirty="0">
              <a:solidFill>
                <a:schemeClr val="tx1"/>
              </a:solidFill>
            </a:endParaRPr>
          </a:p>
        </p:txBody>
      </p:sp>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89172" y="3024759"/>
            <a:ext cx="4011829" cy="3008871"/>
          </a:xfrm>
          <a:prstGeom prst="rect">
            <a:avLst/>
          </a:prstGeom>
        </p:spPr>
      </p:pic>
      <p:sp>
        <p:nvSpPr>
          <p:cNvPr id="6" name="Tekstboks 5"/>
          <p:cNvSpPr txBox="1"/>
          <p:nvPr/>
        </p:nvSpPr>
        <p:spPr>
          <a:xfrm>
            <a:off x="865052" y="1795848"/>
            <a:ext cx="6195526" cy="707878"/>
          </a:xfrm>
          <a:prstGeom prst="rect">
            <a:avLst/>
          </a:prstGeom>
          <a:noFill/>
        </p:spPr>
        <p:txBody>
          <a:bodyPr wrap="none" lIns="91432" tIns="45716" rIns="91432" bIns="45716" rtlCol="0">
            <a:spAutoFit/>
          </a:bodyPr>
          <a:lstStyle/>
          <a:p>
            <a:endParaRPr lang="da-DK" sz="2000" b="1" dirty="0"/>
          </a:p>
          <a:p>
            <a:r>
              <a:rPr lang="da-DK" sz="2000" b="1" dirty="0"/>
              <a:t>Brug CE-grebet </a:t>
            </a:r>
            <a:r>
              <a:rPr lang="da-DK" sz="2000" b="1" dirty="0" smtClean="0"/>
              <a:t>og løft samtidigt kæben når </a:t>
            </a:r>
            <a:r>
              <a:rPr lang="da-DK" sz="2000" b="1" dirty="0"/>
              <a:t>du ventilerer</a:t>
            </a:r>
          </a:p>
        </p:txBody>
      </p:sp>
      <p:sp>
        <p:nvSpPr>
          <p:cNvPr id="2" name="Rektangel 1"/>
          <p:cNvSpPr/>
          <p:nvPr/>
        </p:nvSpPr>
        <p:spPr>
          <a:xfrm rot="21299916">
            <a:off x="2153955" y="2934361"/>
            <a:ext cx="581008" cy="1862040"/>
          </a:xfrm>
          <a:prstGeom prst="rect">
            <a:avLst/>
          </a:prstGeom>
          <a:noFill/>
        </p:spPr>
        <p:txBody>
          <a:bodyPr wrap="square" lIns="91432" tIns="45716" rIns="91432" bIns="45716">
            <a:spAutoFit/>
          </a:bodyPr>
          <a:lstStyle/>
          <a:p>
            <a:pPr algn="ctr"/>
            <a:r>
              <a:rPr lang="da-DK" sz="11500" b="1" dirty="0">
                <a:ln w="1905"/>
                <a:solidFill>
                  <a:srgbClr val="DC0048"/>
                </a:solidFill>
                <a:effectLst>
                  <a:innerShdw blurRad="69850" dist="43180" dir="5400000">
                    <a:srgbClr val="000000">
                      <a:alpha val="65000"/>
                    </a:srgbClr>
                  </a:innerShdw>
                </a:effectLst>
              </a:rPr>
              <a:t>C</a:t>
            </a:r>
          </a:p>
        </p:txBody>
      </p:sp>
      <p:sp>
        <p:nvSpPr>
          <p:cNvPr id="7" name="Rektangel 6"/>
          <p:cNvSpPr/>
          <p:nvPr/>
        </p:nvSpPr>
        <p:spPr>
          <a:xfrm>
            <a:off x="6999636" y="3872398"/>
            <a:ext cx="598225" cy="1107988"/>
          </a:xfrm>
          <a:prstGeom prst="rect">
            <a:avLst/>
          </a:prstGeom>
          <a:noFill/>
        </p:spPr>
        <p:txBody>
          <a:bodyPr wrap="none" lIns="91432" tIns="45716" rIns="91432" bIns="45716">
            <a:spAutoFit/>
          </a:bodyPr>
          <a:lstStyle/>
          <a:p>
            <a:pPr algn="ctr"/>
            <a:r>
              <a:rPr lang="da-DK" sz="6600" b="1" dirty="0">
                <a:ln w="1905"/>
                <a:solidFill>
                  <a:srgbClr val="DC0048"/>
                </a:solidFill>
                <a:effectLst>
                  <a:innerShdw blurRad="69850" dist="43180" dir="5400000">
                    <a:srgbClr val="000000">
                      <a:alpha val="65000"/>
                    </a:srgbClr>
                  </a:innerShdw>
                </a:effectLst>
              </a:rPr>
              <a:t>E</a:t>
            </a:r>
          </a:p>
        </p:txBody>
      </p:sp>
    </p:spTree>
    <p:extLst>
      <p:ext uri="{BB962C8B-B14F-4D97-AF65-F5344CB8AC3E}">
        <p14:creationId xmlns:p14="http://schemas.microsoft.com/office/powerpoint/2010/main" val="177929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836345" y="2041595"/>
            <a:ext cx="5504069" cy="391452"/>
          </a:xfrm>
        </p:spPr>
        <p:txBody>
          <a:bodyPr/>
          <a:lstStyle/>
          <a:p>
            <a:r>
              <a:rPr lang="da-DK" dirty="0" smtClean="0">
                <a:solidFill>
                  <a:schemeClr val="tx1"/>
                </a:solidFill>
              </a:rPr>
              <a:t>Korrekt ventilationsdybde og frekvens</a:t>
            </a:r>
            <a:endParaRPr lang="da-DK" dirty="0">
              <a:solidFill>
                <a:schemeClr val="tx1"/>
              </a:solidFill>
            </a:endParaRPr>
          </a:p>
        </p:txBody>
      </p:sp>
      <p:pic>
        <p:nvPicPr>
          <p:cNvPr id="6146"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1121751" y="2734070"/>
            <a:ext cx="3595004" cy="269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dsholder til indhold 4"/>
          <p:cNvSpPr>
            <a:spLocks noGrp="1"/>
          </p:cNvSpPr>
          <p:nvPr>
            <p:ph sz="quarter" idx="11"/>
          </p:nvPr>
        </p:nvSpPr>
        <p:spPr>
          <a:xfrm>
            <a:off x="5334003" y="2528633"/>
            <a:ext cx="4965937" cy="3809195"/>
          </a:xfrm>
        </p:spPr>
        <p:txBody>
          <a:bodyPr/>
          <a:lstStyle/>
          <a:p>
            <a:pPr marL="0" indent="0">
              <a:buNone/>
            </a:pPr>
            <a:endParaRPr lang="da-DK" sz="2000" dirty="0">
              <a:solidFill>
                <a:schemeClr val="tx1"/>
              </a:solidFill>
              <a:latin typeface="+mn-lt"/>
            </a:endParaRPr>
          </a:p>
          <a:p>
            <a:r>
              <a:rPr lang="da-DK" sz="2000" dirty="0">
                <a:solidFill>
                  <a:schemeClr val="tx1"/>
                </a:solidFill>
                <a:latin typeface="+mn-lt"/>
              </a:rPr>
              <a:t>Kun så brystkassen lige hæver sig</a:t>
            </a:r>
          </a:p>
          <a:p>
            <a:endParaRPr lang="da-DK" sz="2000" dirty="0">
              <a:solidFill>
                <a:schemeClr val="tx1"/>
              </a:solidFill>
              <a:latin typeface="+mn-lt"/>
            </a:endParaRPr>
          </a:p>
          <a:p>
            <a:r>
              <a:rPr lang="da-DK" sz="2000" dirty="0">
                <a:solidFill>
                  <a:schemeClr val="tx1"/>
                </a:solidFill>
                <a:latin typeface="+mn-lt"/>
              </a:rPr>
              <a:t>Det gælder ikke om at tømme ballonen </a:t>
            </a:r>
          </a:p>
          <a:p>
            <a:endParaRPr lang="da-DK" sz="2000" dirty="0">
              <a:solidFill>
                <a:schemeClr val="tx1"/>
              </a:solidFill>
              <a:latin typeface="+mn-lt"/>
            </a:endParaRPr>
          </a:p>
          <a:p>
            <a:r>
              <a:rPr lang="da-DK" sz="2000" dirty="0">
                <a:solidFill>
                  <a:schemeClr val="tx1"/>
                </a:solidFill>
                <a:latin typeface="+mn-lt"/>
              </a:rPr>
              <a:t>Frekvens 10 pr. min. </a:t>
            </a:r>
          </a:p>
        </p:txBody>
      </p:sp>
      <p:sp>
        <p:nvSpPr>
          <p:cNvPr id="3" name="Titel 2"/>
          <p:cNvSpPr>
            <a:spLocks noGrp="1"/>
          </p:cNvSpPr>
          <p:nvPr>
            <p:ph type="title"/>
          </p:nvPr>
        </p:nvSpPr>
        <p:spPr/>
        <p:txBody>
          <a:bodyPr/>
          <a:lstStyle/>
          <a:p>
            <a:r>
              <a:rPr lang="da-DK" b="1" dirty="0" smtClean="0">
                <a:solidFill>
                  <a:schemeClr val="tx1"/>
                </a:solidFill>
              </a:rPr>
              <a:t>Maskeventilation </a:t>
            </a:r>
            <a:r>
              <a:rPr lang="da-DK" sz="2000" b="1" dirty="0">
                <a:solidFill>
                  <a:schemeClr val="tx1"/>
                </a:solidFill>
              </a:rPr>
              <a:t>- fortsat</a:t>
            </a:r>
          </a:p>
        </p:txBody>
      </p:sp>
      <p:sp>
        <p:nvSpPr>
          <p:cNvPr id="7" name="Afrundet rektangel 6"/>
          <p:cNvSpPr/>
          <p:nvPr/>
        </p:nvSpPr>
        <p:spPr>
          <a:xfrm>
            <a:off x="933496" y="6037712"/>
            <a:ext cx="8340738" cy="457200"/>
          </a:xfrm>
          <a:prstGeom prst="roundRect">
            <a:avLst/>
          </a:prstGeom>
          <a:solidFill>
            <a:schemeClr val="bg1"/>
          </a:solidFill>
          <a:ln w="28575">
            <a:solidFill>
              <a:srgbClr val="DC0048"/>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da-DK" sz="2000" b="1" dirty="0" smtClean="0">
                <a:solidFill>
                  <a:schemeClr val="tx1"/>
                </a:solidFill>
              </a:rPr>
              <a:t>Fortsæt med hjertemassage og ventilation 30:2</a:t>
            </a:r>
            <a:endParaRPr lang="da-DK" sz="2000" b="1" dirty="0">
              <a:solidFill>
                <a:schemeClr val="tx1"/>
              </a:solidFill>
            </a:endParaRPr>
          </a:p>
        </p:txBody>
      </p:sp>
    </p:spTree>
    <p:extLst>
      <p:ext uri="{BB962C8B-B14F-4D97-AF65-F5344CB8AC3E}">
        <p14:creationId xmlns:p14="http://schemas.microsoft.com/office/powerpoint/2010/main" val="428056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093" y="3422866"/>
            <a:ext cx="2483585" cy="240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ladsholder til tekst 8"/>
          <p:cNvSpPr>
            <a:spLocks noGrp="1"/>
          </p:cNvSpPr>
          <p:nvPr>
            <p:ph type="body" sz="quarter" idx="12"/>
          </p:nvPr>
        </p:nvSpPr>
        <p:spPr>
          <a:xfrm>
            <a:off x="836346" y="2087033"/>
            <a:ext cx="4333183" cy="391452"/>
          </a:xfrm>
        </p:spPr>
        <p:txBody>
          <a:bodyPr/>
          <a:lstStyle/>
          <a:p>
            <a:r>
              <a:rPr lang="da-DK" altLang="da-DK" dirty="0" smtClean="0">
                <a:solidFill>
                  <a:schemeClr val="tx1"/>
                </a:solidFill>
                <a:cs typeface="Arial" pitchFamily="34" charset="0"/>
              </a:rPr>
              <a:t>Indblæsninger til </a:t>
            </a:r>
            <a:r>
              <a:rPr lang="da-DK" altLang="da-DK" dirty="0">
                <a:solidFill>
                  <a:schemeClr val="tx1"/>
                </a:solidFill>
                <a:cs typeface="Arial" pitchFamily="34" charset="0"/>
              </a:rPr>
              <a:t>børn</a:t>
            </a:r>
          </a:p>
          <a:p>
            <a:endParaRPr lang="da-DK" dirty="0">
              <a:solidFill>
                <a:schemeClr val="tx1"/>
              </a:solidFill>
            </a:endParaRPr>
          </a:p>
        </p:txBody>
      </p:sp>
      <p:sp>
        <p:nvSpPr>
          <p:cNvPr id="4" name="Rectangle 6"/>
          <p:cNvSpPr>
            <a:spLocks noGrp="1" noChangeArrowheads="1"/>
          </p:cNvSpPr>
          <p:nvPr>
            <p:ph sz="quarter" idx="10"/>
          </p:nvPr>
        </p:nvSpPr>
        <p:spPr bwMode="auto">
          <a:xfrm>
            <a:off x="842966" y="2582267"/>
            <a:ext cx="4333184" cy="380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00000"/>
              </a:lnSpc>
              <a:buNone/>
            </a:pPr>
            <a:r>
              <a:rPr lang="da-DK" altLang="da-DK" sz="2000" dirty="0" smtClean="0">
                <a:cs typeface="Arial" pitchFamily="34" charset="0"/>
              </a:rPr>
              <a:t>Hyppigste årsag hos børn er iltmangel </a:t>
            </a:r>
          </a:p>
          <a:p>
            <a:pPr marL="0" indent="0" eaLnBrk="1" hangingPunct="1">
              <a:lnSpc>
                <a:spcPct val="100000"/>
              </a:lnSpc>
              <a:buNone/>
            </a:pPr>
            <a:r>
              <a:rPr lang="da-DK" altLang="da-DK" sz="2000" dirty="0" smtClean="0">
                <a:cs typeface="Arial" pitchFamily="34" charset="0"/>
              </a:rPr>
              <a:t>Giv 5 </a:t>
            </a:r>
            <a:r>
              <a:rPr lang="da-DK" altLang="da-DK" sz="2000" dirty="0">
                <a:cs typeface="Arial" pitchFamily="34" charset="0"/>
              </a:rPr>
              <a:t>indblæsninger før hjertemassage</a:t>
            </a:r>
          </a:p>
          <a:p>
            <a:pPr eaLnBrk="1" hangingPunct="1">
              <a:lnSpc>
                <a:spcPct val="80000"/>
              </a:lnSpc>
              <a:buFontTx/>
              <a:buNone/>
            </a:pPr>
            <a:endParaRPr lang="da-DK" altLang="da-DK" dirty="0" smtClean="0">
              <a:cs typeface="Arial" pitchFamily="34" charset="0"/>
            </a:endParaRPr>
          </a:p>
          <a:p>
            <a:pPr eaLnBrk="1" hangingPunct="1">
              <a:lnSpc>
                <a:spcPct val="80000"/>
              </a:lnSpc>
              <a:buFontTx/>
              <a:buNone/>
            </a:pPr>
            <a:r>
              <a:rPr lang="da-DK" altLang="da-DK" dirty="0" smtClean="0">
                <a:cs typeface="Arial" pitchFamily="34" charset="0"/>
              </a:rPr>
              <a:t>		              	</a:t>
            </a:r>
          </a:p>
        </p:txBody>
      </p:sp>
      <p:sp>
        <p:nvSpPr>
          <p:cNvPr id="8" name="Pladsholder til indhold 7"/>
          <p:cNvSpPr>
            <a:spLocks noGrp="1"/>
          </p:cNvSpPr>
          <p:nvPr>
            <p:ph sz="quarter" idx="11"/>
          </p:nvPr>
        </p:nvSpPr>
        <p:spPr>
          <a:xfrm>
            <a:off x="5334004" y="2594165"/>
            <a:ext cx="4787771" cy="3676109"/>
          </a:xfrm>
        </p:spPr>
        <p:txBody>
          <a:bodyPr/>
          <a:lstStyle/>
          <a:p>
            <a:pPr marL="0" indent="0">
              <a:buNone/>
            </a:pPr>
            <a:r>
              <a:rPr lang="da-DK" sz="2000" dirty="0" smtClean="0">
                <a:solidFill>
                  <a:schemeClr val="tx1"/>
                </a:solidFill>
                <a:latin typeface="+mn-lt"/>
              </a:rPr>
              <a:t>På den </a:t>
            </a:r>
            <a:r>
              <a:rPr lang="da-DK" sz="2000" dirty="0">
                <a:solidFill>
                  <a:schemeClr val="tx1"/>
                </a:solidFill>
                <a:latin typeface="+mn-lt"/>
              </a:rPr>
              <a:t>nederste halvdel af brystbenet</a:t>
            </a:r>
          </a:p>
          <a:p>
            <a:pPr marL="0" indent="0">
              <a:buNone/>
            </a:pPr>
            <a:r>
              <a:rPr lang="da-DK" sz="2000" dirty="0" smtClean="0">
                <a:solidFill>
                  <a:schemeClr val="tx1"/>
                </a:solidFill>
                <a:latin typeface="+mn-lt"/>
              </a:rPr>
              <a:t>Tryk 1/3 </a:t>
            </a:r>
            <a:r>
              <a:rPr lang="da-DK" sz="2000" dirty="0">
                <a:solidFill>
                  <a:schemeClr val="tx1"/>
                </a:solidFill>
                <a:latin typeface="+mn-lt"/>
              </a:rPr>
              <a:t>af brystkassens dybde</a:t>
            </a:r>
          </a:p>
          <a:p>
            <a:pPr marL="0" indent="0">
              <a:buNone/>
            </a:pPr>
            <a:r>
              <a:rPr lang="da-DK" sz="2000" dirty="0">
                <a:solidFill>
                  <a:schemeClr val="tx1"/>
                </a:solidFill>
                <a:latin typeface="+mn-lt"/>
              </a:rPr>
              <a:t>100 - 120 pr. min </a:t>
            </a:r>
          </a:p>
          <a:p>
            <a:pPr marL="0" indent="0">
              <a:buNone/>
            </a:pPr>
            <a:endParaRPr lang="da-DK" sz="2000" dirty="0">
              <a:solidFill>
                <a:schemeClr val="tx1"/>
              </a:solidFill>
              <a:latin typeface="+mn-lt"/>
            </a:endParaRPr>
          </a:p>
        </p:txBody>
      </p:sp>
      <p:sp>
        <p:nvSpPr>
          <p:cNvPr id="10" name="Pladsholder til tekst 9"/>
          <p:cNvSpPr>
            <a:spLocks noGrp="1"/>
          </p:cNvSpPr>
          <p:nvPr>
            <p:ph type="body" sz="quarter" idx="13"/>
          </p:nvPr>
        </p:nvSpPr>
        <p:spPr>
          <a:xfrm>
            <a:off x="5361164" y="2078810"/>
            <a:ext cx="3708596" cy="391457"/>
          </a:xfrm>
        </p:spPr>
        <p:txBody>
          <a:bodyPr/>
          <a:lstStyle/>
          <a:p>
            <a:r>
              <a:rPr lang="da-DK" dirty="0" smtClean="0">
                <a:solidFill>
                  <a:schemeClr val="tx1"/>
                </a:solidFill>
              </a:rPr>
              <a:t>Hjertemassage til børn</a:t>
            </a:r>
            <a:endParaRPr lang="da-DK" dirty="0">
              <a:solidFill>
                <a:schemeClr val="tx1"/>
              </a:solidFill>
            </a:endParaRPr>
          </a:p>
        </p:txBody>
      </p:sp>
      <p:sp>
        <p:nvSpPr>
          <p:cNvPr id="3" name="Titel 2"/>
          <p:cNvSpPr>
            <a:spLocks noGrp="1"/>
          </p:cNvSpPr>
          <p:nvPr>
            <p:ph type="title"/>
          </p:nvPr>
        </p:nvSpPr>
        <p:spPr/>
        <p:txBody>
          <a:bodyPr/>
          <a:lstStyle/>
          <a:p>
            <a:r>
              <a:rPr lang="da-DK" b="1" dirty="0" smtClean="0">
                <a:solidFill>
                  <a:schemeClr val="tx1"/>
                </a:solidFill>
              </a:rPr>
              <a:t>Børn</a:t>
            </a:r>
            <a:endParaRPr lang="da-DK" sz="1600" b="1" dirty="0">
              <a:solidFill>
                <a:schemeClr val="tx1"/>
              </a:solidFill>
            </a:endParaRPr>
          </a:p>
        </p:txBody>
      </p:sp>
      <p:sp>
        <p:nvSpPr>
          <p:cNvPr id="12" name="Afrundet rektangel 11"/>
          <p:cNvSpPr/>
          <p:nvPr/>
        </p:nvSpPr>
        <p:spPr>
          <a:xfrm>
            <a:off x="983412" y="5856566"/>
            <a:ext cx="8230441" cy="457200"/>
          </a:xfrm>
          <a:prstGeom prst="roundRect">
            <a:avLst/>
          </a:prstGeom>
          <a:solidFill>
            <a:schemeClr val="bg1"/>
          </a:solidFill>
          <a:ln w="28575">
            <a:solidFill>
              <a:srgbClr val="DC0048"/>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da-DK" sz="2000" b="1" dirty="0">
                <a:solidFill>
                  <a:schemeClr val="tx1"/>
                </a:solidFill>
              </a:rPr>
              <a:t>H</a:t>
            </a:r>
            <a:r>
              <a:rPr lang="da-DK" sz="2000" b="1" dirty="0" smtClean="0">
                <a:solidFill>
                  <a:schemeClr val="tx1"/>
                </a:solidFill>
              </a:rPr>
              <a:t>jertemassage </a:t>
            </a:r>
            <a:r>
              <a:rPr lang="da-DK" sz="2000" b="1" dirty="0">
                <a:solidFill>
                  <a:schemeClr val="tx1"/>
                </a:solidFill>
              </a:rPr>
              <a:t>og </a:t>
            </a:r>
            <a:r>
              <a:rPr lang="da-DK" sz="2000" b="1" dirty="0" smtClean="0">
                <a:solidFill>
                  <a:schemeClr val="tx1"/>
                </a:solidFill>
              </a:rPr>
              <a:t>indblæsninger 15:2</a:t>
            </a:r>
            <a:endParaRPr lang="da-DK" sz="2000" b="1" dirty="0">
              <a:solidFill>
                <a:schemeClr val="tx1"/>
              </a:solidFill>
            </a:endParaRPr>
          </a:p>
        </p:txBody>
      </p:sp>
      <p:sp>
        <p:nvSpPr>
          <p:cNvPr id="2" name="Tekstboks 1"/>
          <p:cNvSpPr txBox="1"/>
          <p:nvPr/>
        </p:nvSpPr>
        <p:spPr>
          <a:xfrm>
            <a:off x="836770" y="1345732"/>
            <a:ext cx="8644354" cy="400110"/>
          </a:xfrm>
          <a:prstGeom prst="rect">
            <a:avLst/>
          </a:prstGeom>
          <a:noFill/>
        </p:spPr>
        <p:txBody>
          <a:bodyPr wrap="none" rtlCol="0">
            <a:spAutoFit/>
          </a:bodyPr>
          <a:lstStyle/>
          <a:p>
            <a:r>
              <a:rPr lang="da-DK" sz="2000" dirty="0" smtClean="0"/>
              <a:t>Er du alene med barnet skal du påbegynde og give HLR i 1 minut før du alarmerer</a:t>
            </a:r>
            <a:endParaRPr lang="da-DK" sz="2000" dirty="0"/>
          </a:p>
        </p:txBody>
      </p:sp>
      <p:pic>
        <p:nvPicPr>
          <p:cNvPr id="13" name="Billed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611" y="3881807"/>
            <a:ext cx="2308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34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2"/>
          </p:nvPr>
        </p:nvSpPr>
        <p:spPr>
          <a:xfrm>
            <a:off x="836345" y="2041595"/>
            <a:ext cx="4046205" cy="391452"/>
          </a:xfrm>
        </p:spPr>
        <p:txBody>
          <a:bodyPr/>
          <a:lstStyle/>
          <a:p>
            <a:r>
              <a:rPr lang="da-DK" altLang="da-DK" dirty="0">
                <a:solidFill>
                  <a:schemeClr val="tx1"/>
                </a:solidFill>
                <a:cs typeface="Arial" pitchFamily="34" charset="0"/>
              </a:rPr>
              <a:t>Hent </a:t>
            </a:r>
            <a:r>
              <a:rPr lang="da-DK" altLang="da-DK" dirty="0" smtClean="0">
                <a:solidFill>
                  <a:schemeClr val="tx1"/>
                </a:solidFill>
                <a:cs typeface="Arial" pitchFamily="34" charset="0"/>
              </a:rPr>
              <a:t>en </a:t>
            </a:r>
            <a:r>
              <a:rPr lang="da-DK" altLang="da-DK" dirty="0">
                <a:solidFill>
                  <a:schemeClr val="tx1"/>
                </a:solidFill>
                <a:cs typeface="Arial" pitchFamily="34" charset="0"/>
              </a:rPr>
              <a:t>h</a:t>
            </a:r>
            <a:r>
              <a:rPr lang="da-DK" altLang="da-DK" dirty="0" smtClean="0">
                <a:solidFill>
                  <a:schemeClr val="tx1"/>
                </a:solidFill>
                <a:cs typeface="Arial" pitchFamily="34" charset="0"/>
              </a:rPr>
              <a:t>jertestarter (AED)</a:t>
            </a:r>
            <a:endParaRPr lang="da-DK" altLang="da-DK" dirty="0">
              <a:solidFill>
                <a:schemeClr val="tx1"/>
              </a:solidFill>
              <a:cs typeface="Arial" pitchFamily="34" charset="0"/>
            </a:endParaRPr>
          </a:p>
          <a:p>
            <a:endParaRPr lang="da-DK" dirty="0">
              <a:solidFill>
                <a:schemeClr val="tx1"/>
              </a:solidFill>
            </a:endParaRPr>
          </a:p>
        </p:txBody>
      </p:sp>
      <p:sp>
        <p:nvSpPr>
          <p:cNvPr id="51203" name="Rectangle 6"/>
          <p:cNvSpPr>
            <a:spLocks noGrp="1" noChangeArrowheads="1"/>
          </p:cNvSpPr>
          <p:nvPr>
            <p:ph sz="quarter" idx="10"/>
          </p:nvPr>
        </p:nvSpPr>
        <p:spPr>
          <a:xfrm>
            <a:off x="836346" y="2778785"/>
            <a:ext cx="4391262" cy="3809198"/>
          </a:xfrm>
        </p:spPr>
        <p:txBody>
          <a:bodyPr/>
          <a:lstStyle/>
          <a:p>
            <a:pPr>
              <a:lnSpc>
                <a:spcPct val="200000"/>
              </a:lnSpc>
            </a:pPr>
            <a:r>
              <a:rPr lang="da-DK" altLang="da-DK" sz="2000" dirty="0" smtClean="0">
                <a:solidFill>
                  <a:schemeClr val="tx1"/>
                </a:solidFill>
                <a:latin typeface="+mn-lt"/>
                <a:cs typeface="Arial" pitchFamily="34" charset="0"/>
              </a:rPr>
              <a:t>Tænd og følg instruktionerne</a:t>
            </a:r>
          </a:p>
          <a:p>
            <a:pPr>
              <a:lnSpc>
                <a:spcPct val="200000"/>
              </a:lnSpc>
            </a:pPr>
            <a:r>
              <a:rPr lang="da-DK" altLang="da-DK" sz="2000" dirty="0" smtClean="0">
                <a:solidFill>
                  <a:schemeClr val="tx1"/>
                </a:solidFill>
                <a:latin typeface="+mn-lt"/>
                <a:cs typeface="Arial" pitchFamily="34" charset="0"/>
              </a:rPr>
              <a:t>Placer klistermærker med elektroder </a:t>
            </a:r>
          </a:p>
          <a:p>
            <a:pPr>
              <a:lnSpc>
                <a:spcPct val="200000"/>
              </a:lnSpc>
            </a:pPr>
            <a:r>
              <a:rPr lang="da-DK" altLang="da-DK" sz="2000" dirty="0" smtClean="0">
                <a:solidFill>
                  <a:schemeClr val="tx1"/>
                </a:solidFill>
                <a:latin typeface="+mn-lt"/>
                <a:cs typeface="Arial" pitchFamily="34" charset="0"/>
              </a:rPr>
              <a:t>Undgå pauser i hjertemassagen</a:t>
            </a:r>
            <a:r>
              <a:rPr lang="da-DK" altLang="da-DK" sz="2000" dirty="0">
                <a:solidFill>
                  <a:schemeClr val="tx1"/>
                </a:solidFill>
                <a:latin typeface="+mn-lt"/>
                <a:cs typeface="Arial" pitchFamily="34" charset="0"/>
              </a:rPr>
              <a:t/>
            </a:r>
            <a:br>
              <a:rPr lang="da-DK" altLang="da-DK" sz="2000" dirty="0">
                <a:solidFill>
                  <a:schemeClr val="tx1"/>
                </a:solidFill>
                <a:latin typeface="+mn-lt"/>
                <a:cs typeface="Arial" pitchFamily="34" charset="0"/>
              </a:rPr>
            </a:br>
            <a:endParaRPr lang="da-DK" altLang="da-DK" sz="2000" dirty="0">
              <a:solidFill>
                <a:schemeClr val="tx1"/>
              </a:solidFill>
              <a:latin typeface="+mn-lt"/>
              <a:cs typeface="Arial" pitchFamily="34" charset="0"/>
            </a:endParaRPr>
          </a:p>
          <a:p>
            <a:pPr eaLnBrk="1" hangingPunct="1">
              <a:lnSpc>
                <a:spcPct val="80000"/>
              </a:lnSpc>
              <a:buFontTx/>
              <a:buNone/>
            </a:pPr>
            <a:endParaRPr lang="da-DK" altLang="da-DK" sz="3200" dirty="0">
              <a:solidFill>
                <a:schemeClr val="tx1"/>
              </a:solidFill>
              <a:latin typeface="+mn-lt"/>
              <a:cs typeface="Arial" pitchFamily="34" charset="0"/>
            </a:endParaRPr>
          </a:p>
          <a:p>
            <a:pPr eaLnBrk="1" hangingPunct="1">
              <a:lnSpc>
                <a:spcPct val="80000"/>
              </a:lnSpc>
              <a:buFontTx/>
              <a:buNone/>
            </a:pPr>
            <a:r>
              <a:rPr lang="da-DK" altLang="da-DK" sz="3200" dirty="0">
                <a:solidFill>
                  <a:schemeClr val="tx1"/>
                </a:solidFill>
                <a:latin typeface="+mn-lt"/>
                <a:cs typeface="Arial" pitchFamily="34" charset="0"/>
              </a:rPr>
              <a:t>		              	</a:t>
            </a:r>
          </a:p>
        </p:txBody>
      </p:sp>
      <p:pic>
        <p:nvPicPr>
          <p:cNvPr id="1028" name="Picture 4"/>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5804291" y="3022283"/>
            <a:ext cx="2080881" cy="253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ladsholder til tekst 3"/>
          <p:cNvSpPr>
            <a:spLocks noGrp="1"/>
          </p:cNvSpPr>
          <p:nvPr>
            <p:ph type="body" sz="quarter" idx="13"/>
          </p:nvPr>
        </p:nvSpPr>
        <p:spPr>
          <a:xfrm>
            <a:off x="5558280" y="2041590"/>
            <a:ext cx="3708596" cy="391457"/>
          </a:xfrm>
        </p:spPr>
        <p:txBody>
          <a:bodyPr/>
          <a:lstStyle/>
          <a:p>
            <a:r>
              <a:rPr lang="da-DK" dirty="0" smtClean="0">
                <a:solidFill>
                  <a:schemeClr val="tx1"/>
                </a:solidFill>
              </a:rPr>
              <a:t>Tal højt og giv tegn</a:t>
            </a:r>
            <a:endParaRPr lang="da-DK" dirty="0">
              <a:solidFill>
                <a:schemeClr val="tx1"/>
              </a:solidFill>
            </a:endParaRPr>
          </a:p>
        </p:txBody>
      </p:sp>
      <p:sp>
        <p:nvSpPr>
          <p:cNvPr id="51202" name="Rectangle 4"/>
          <p:cNvSpPr>
            <a:spLocks noGrp="1" noChangeArrowheads="1"/>
          </p:cNvSpPr>
          <p:nvPr>
            <p:ph type="title"/>
          </p:nvPr>
        </p:nvSpPr>
        <p:spPr/>
        <p:txBody>
          <a:bodyPr/>
          <a:lstStyle/>
          <a:p>
            <a:pPr eaLnBrk="1" hangingPunct="1"/>
            <a:r>
              <a:rPr lang="da-DK" altLang="da-DK" b="1" dirty="0" smtClean="0">
                <a:solidFill>
                  <a:schemeClr val="tx1"/>
                </a:solidFill>
              </a:rPr>
              <a:t>Hjertestarter (AED) </a:t>
            </a:r>
            <a:endParaRPr lang="da-DK" altLang="da-DK" sz="2000" b="1" dirty="0">
              <a:solidFill>
                <a:schemeClr val="tx1"/>
              </a:solidFill>
            </a:endParaRPr>
          </a:p>
        </p:txBody>
      </p:sp>
      <p:sp>
        <p:nvSpPr>
          <p:cNvPr id="2" name="Afrundet rektangel 1"/>
          <p:cNvSpPr/>
          <p:nvPr/>
        </p:nvSpPr>
        <p:spPr>
          <a:xfrm>
            <a:off x="931653" y="5986732"/>
            <a:ext cx="7729268" cy="474453"/>
          </a:xfrm>
          <a:prstGeom prst="roundRect">
            <a:avLst/>
          </a:prstGeom>
          <a:solidFill>
            <a:schemeClr val="bg1"/>
          </a:solidFill>
          <a:ln w="28575">
            <a:solidFill>
              <a:srgbClr val="DC0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smtClean="0">
                <a:solidFill>
                  <a:schemeClr val="tx1"/>
                </a:solidFill>
              </a:rPr>
              <a:t>Hvor skal klistermærker med elektroder placeres?</a:t>
            </a:r>
            <a:endParaRPr lang="da-DK" sz="2000" b="1" dirty="0">
              <a:solidFill>
                <a:schemeClr val="tx1"/>
              </a:solidFill>
            </a:endParaRPr>
          </a:p>
        </p:txBody>
      </p:sp>
      <p:sp>
        <p:nvSpPr>
          <p:cNvPr id="5" name="Oval billedforklaring 4"/>
          <p:cNvSpPr/>
          <p:nvPr/>
        </p:nvSpPr>
        <p:spPr>
          <a:xfrm>
            <a:off x="7807538" y="2447027"/>
            <a:ext cx="2691442" cy="1498450"/>
          </a:xfrm>
          <a:prstGeom prst="wedgeEllipseCallout">
            <a:avLst>
              <a:gd name="adj1" fmla="val -71803"/>
              <a:gd name="adj2" fmla="val 31363"/>
            </a:avLst>
          </a:prstGeom>
          <a:noFill/>
          <a:ln w="28575">
            <a:solidFill>
              <a:srgbClr val="DC0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smtClean="0">
                <a:solidFill>
                  <a:schemeClr val="tx1"/>
                </a:solidFill>
              </a:rPr>
              <a:t>ALLE VÆK!</a:t>
            </a:r>
          </a:p>
          <a:p>
            <a:pPr algn="ctr"/>
            <a:r>
              <a:rPr lang="da-DK" sz="2000" b="1" dirty="0" smtClean="0">
                <a:solidFill>
                  <a:schemeClr val="tx1"/>
                </a:solidFill>
              </a:rPr>
              <a:t>JEG STØDER!</a:t>
            </a:r>
            <a:r>
              <a:rPr lang="da-DK" dirty="0" smtClean="0">
                <a:solidFill>
                  <a:schemeClr val="tx1"/>
                </a:solidFill>
              </a:rPr>
              <a:t>!</a:t>
            </a:r>
            <a:endParaRPr lang="da-DK" dirty="0">
              <a:solidFill>
                <a:schemeClr val="tx1"/>
              </a:solidFill>
            </a:endParaRPr>
          </a:p>
        </p:txBody>
      </p:sp>
    </p:spTree>
    <p:extLst>
      <p:ext uri="{BB962C8B-B14F-4D97-AF65-F5344CB8AC3E}">
        <p14:creationId xmlns:p14="http://schemas.microsoft.com/office/powerpoint/2010/main" val="42753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b="1" dirty="0" smtClean="0">
                <a:solidFill>
                  <a:schemeClr val="tx1"/>
                </a:solidFill>
              </a:rPr>
              <a:t>Kursusplan </a:t>
            </a:r>
            <a:endParaRPr lang="da-DK" b="1" dirty="0">
              <a:solidFill>
                <a:schemeClr val="tx1"/>
              </a:solidFill>
            </a:endParaRPr>
          </a:p>
        </p:txBody>
      </p:sp>
      <p:graphicFrame>
        <p:nvGraphicFramePr>
          <p:cNvPr id="2" name="Tabel 1"/>
          <p:cNvGraphicFramePr>
            <a:graphicFrameLocks noGrp="1"/>
          </p:cNvGraphicFramePr>
          <p:nvPr>
            <p:extLst>
              <p:ext uri="{D42A27DB-BD31-4B8C-83A1-F6EECF244321}">
                <p14:modId xmlns:p14="http://schemas.microsoft.com/office/powerpoint/2010/main" val="2903703312"/>
              </p:ext>
            </p:extLst>
          </p:nvPr>
        </p:nvGraphicFramePr>
        <p:xfrm>
          <a:off x="878775" y="1390240"/>
          <a:ext cx="8965870" cy="522224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8051470">
                  <a:extLst>
                    <a:ext uri="{9D8B030D-6E8A-4147-A177-3AD203B41FA5}">
                      <a16:colId xmlns:a16="http://schemas.microsoft.com/office/drawing/2014/main" val="20001"/>
                    </a:ext>
                  </a:extLst>
                </a:gridCol>
              </a:tblGrid>
              <a:tr h="370840">
                <a:tc>
                  <a:txBody>
                    <a:bodyPr/>
                    <a:lstStyle/>
                    <a:p>
                      <a:r>
                        <a:rPr lang="da-DK" sz="1800" dirty="0" smtClean="0">
                          <a:solidFill>
                            <a:schemeClr val="tx1"/>
                          </a:solidFill>
                        </a:rPr>
                        <a:t>35 min.</a:t>
                      </a:r>
                      <a:endParaRPr lang="da-DK" sz="1800" dirty="0">
                        <a:solidFill>
                          <a:schemeClr val="tx1"/>
                        </a:solidFill>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lang="da-DK" sz="1800" b="0" dirty="0" smtClean="0">
                          <a:solidFill>
                            <a:schemeClr val="tx1"/>
                          </a:solidFill>
                        </a:rPr>
                        <a:t>Velkommen</a:t>
                      </a:r>
                      <a:r>
                        <a:rPr lang="da-DK" sz="1800" b="0" baseline="0" dirty="0" smtClean="0">
                          <a:solidFill>
                            <a:schemeClr val="tx1"/>
                          </a:solidFill>
                        </a:rPr>
                        <a:t> og præsentationsrunde </a:t>
                      </a:r>
                    </a:p>
                    <a:p>
                      <a:pPr marL="285750" indent="-285750">
                        <a:buFont typeface="Arial" panose="020B0604020202020204" pitchFamily="34" charset="0"/>
                        <a:buChar char="•"/>
                      </a:pPr>
                      <a:r>
                        <a:rPr lang="da-DK" sz="1800" b="0" dirty="0" smtClean="0">
                          <a:solidFill>
                            <a:schemeClr val="tx1"/>
                          </a:solidFill>
                          <a:latin typeface="+mn-lt"/>
                        </a:rPr>
                        <a:t>Læringsudbytte, herunder kompetencer og ansvar i forbindelse med HLR</a:t>
                      </a:r>
                    </a:p>
                    <a:p>
                      <a:pPr marL="285750" indent="-285750">
                        <a:buFont typeface="Arial" panose="020B0604020202020204" pitchFamily="34" charset="0"/>
                        <a:buChar char="•"/>
                      </a:pPr>
                      <a:r>
                        <a:rPr lang="da-DK" sz="1800" b="0" dirty="0" smtClean="0">
                          <a:solidFill>
                            <a:schemeClr val="tx1"/>
                          </a:solidFill>
                          <a:latin typeface="+mn-lt"/>
                        </a:rPr>
                        <a:t>Overlevelseskæden</a:t>
                      </a:r>
                    </a:p>
                    <a:p>
                      <a:pPr marL="285750" indent="-285750">
                        <a:buFont typeface="Arial" panose="020B0604020202020204" pitchFamily="34" charset="0"/>
                        <a:buChar char="•"/>
                      </a:pPr>
                      <a:r>
                        <a:rPr lang="da-DK" sz="1800" b="0" dirty="0" smtClean="0">
                          <a:solidFill>
                            <a:schemeClr val="tx1"/>
                          </a:solidFill>
                          <a:latin typeface="+mn-lt"/>
                        </a:rPr>
                        <a:t>Konstatering af hjertestop</a:t>
                      </a:r>
                    </a:p>
                    <a:p>
                      <a:pPr marL="285750" indent="-285750">
                        <a:buFont typeface="Arial" panose="020B0604020202020204" pitchFamily="34" charset="0"/>
                        <a:buChar char="•"/>
                      </a:pPr>
                      <a:r>
                        <a:rPr lang="da-DK" sz="1800" b="0" dirty="0" smtClean="0">
                          <a:solidFill>
                            <a:schemeClr val="tx1"/>
                          </a:solidFill>
                          <a:latin typeface="+mn-lt"/>
                        </a:rPr>
                        <a:t>Alarmering</a:t>
                      </a:r>
                    </a:p>
                    <a:p>
                      <a:pPr marL="285750" indent="-285750">
                        <a:buFont typeface="Arial" panose="020B0604020202020204" pitchFamily="34" charset="0"/>
                        <a:buChar char="•"/>
                      </a:pPr>
                      <a:r>
                        <a:rPr lang="da-DK" sz="1800" kern="1200" dirty="0" smtClean="0">
                          <a:solidFill>
                            <a:schemeClr val="tx1"/>
                          </a:solidFill>
                          <a:effectLst/>
                          <a:latin typeface="+mn-lt"/>
                          <a:ea typeface="+mn-ea"/>
                          <a:cs typeface="+mn-cs"/>
                        </a:rPr>
                        <a:t>Hjertemassage  </a:t>
                      </a:r>
                    </a:p>
                    <a:p>
                      <a:pPr marL="285750" indent="-285750">
                        <a:buFont typeface="Arial" panose="020B0604020202020204" pitchFamily="34" charset="0"/>
                        <a:buChar char="•"/>
                      </a:pPr>
                      <a:r>
                        <a:rPr lang="da-DK" sz="1800" kern="1200" dirty="0" smtClean="0">
                          <a:solidFill>
                            <a:schemeClr val="tx1"/>
                          </a:solidFill>
                          <a:effectLst/>
                          <a:latin typeface="+mn-lt"/>
                          <a:ea typeface="+mn-ea"/>
                          <a:cs typeface="+mn-cs"/>
                        </a:rPr>
                        <a:t>Indblæsninger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9838">
                <a:tc>
                  <a:txBody>
                    <a:bodyPr/>
                    <a:lstStyle/>
                    <a:p>
                      <a:r>
                        <a:rPr lang="da-DK" sz="1800" dirty="0" smtClean="0">
                          <a:solidFill>
                            <a:schemeClr val="tx1"/>
                          </a:solidFill>
                        </a:rPr>
                        <a:t>5 min.</a:t>
                      </a:r>
                      <a:endParaRPr lang="da-DK" sz="1800" dirty="0">
                        <a:solidFill>
                          <a:schemeClr val="tx1"/>
                        </a:solidFill>
                      </a:endParaRPr>
                    </a:p>
                  </a:txBody>
                  <a:tcPr>
                    <a:solidFill>
                      <a:schemeClr val="bg1">
                        <a:lumMod val="85000"/>
                      </a:schemeClr>
                    </a:solidFill>
                  </a:tcPr>
                </a:tc>
                <a:tc>
                  <a:txBody>
                    <a:bodyPr/>
                    <a:lstStyle/>
                    <a:p>
                      <a:r>
                        <a:rPr lang="da-DK" sz="1800" dirty="0" smtClean="0">
                          <a:solidFill>
                            <a:schemeClr val="tx1"/>
                          </a:solidFill>
                        </a:rPr>
                        <a:t>Pause </a:t>
                      </a:r>
                      <a:endParaRPr lang="da-DK" sz="1800"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370840">
                <a:tc>
                  <a:txBody>
                    <a:bodyPr/>
                    <a:lstStyle/>
                    <a:p>
                      <a:r>
                        <a:rPr lang="da-DK" sz="1800" dirty="0" smtClean="0">
                          <a:solidFill>
                            <a:schemeClr val="tx1"/>
                          </a:solidFill>
                        </a:rPr>
                        <a:t>35 min. </a:t>
                      </a:r>
                      <a:endParaRPr lang="da-DK" sz="1800" dirty="0">
                        <a:solidFill>
                          <a:schemeClr val="tx1"/>
                        </a:solidFill>
                      </a:endParaRPr>
                    </a:p>
                  </a:txBody>
                  <a:tcPr>
                    <a:solidFill>
                      <a:schemeClr val="bg1"/>
                    </a:solidFill>
                  </a:tcPr>
                </a:tc>
                <a:tc>
                  <a:txBody>
                    <a:bodyPr/>
                    <a:lstStyle/>
                    <a:p>
                      <a:pPr marL="285750" indent="-285750">
                        <a:buFont typeface="Arial" panose="020B0604020202020204" pitchFamily="34" charset="0"/>
                        <a:buChar char="•"/>
                      </a:pPr>
                      <a:r>
                        <a:rPr lang="da-DK" sz="1800" kern="1200" dirty="0" smtClean="0">
                          <a:solidFill>
                            <a:schemeClr val="tx1"/>
                          </a:solidFill>
                          <a:effectLst/>
                          <a:latin typeface="+mn-lt"/>
                          <a:ea typeface="+mn-ea"/>
                          <a:cs typeface="+mn-cs"/>
                        </a:rPr>
                        <a:t>Maskeventilation</a:t>
                      </a:r>
                    </a:p>
                    <a:p>
                      <a:pPr marL="285750" indent="-285750">
                        <a:buFont typeface="Arial" panose="020B0604020202020204" pitchFamily="34" charset="0"/>
                        <a:buChar char="•"/>
                      </a:pPr>
                      <a:r>
                        <a:rPr lang="da-DK" sz="1800" kern="1200" dirty="0" smtClean="0">
                          <a:solidFill>
                            <a:schemeClr val="tx1"/>
                          </a:solidFill>
                          <a:effectLst/>
                          <a:latin typeface="+mn-lt"/>
                          <a:ea typeface="+mn-ea"/>
                          <a:cs typeface="+mn-cs"/>
                        </a:rPr>
                        <a:t>Hjertestarter (AED)</a:t>
                      </a:r>
                    </a:p>
                    <a:p>
                      <a:pPr marL="285750" indent="-285750">
                        <a:buFont typeface="Arial" panose="020B0604020202020204" pitchFamily="34" charset="0"/>
                        <a:buChar char="•"/>
                      </a:pPr>
                      <a:r>
                        <a:rPr lang="da-DK" sz="1800" kern="1200" dirty="0" smtClean="0">
                          <a:solidFill>
                            <a:schemeClr val="tx1"/>
                          </a:solidFill>
                          <a:effectLst/>
                          <a:latin typeface="+mn-lt"/>
                          <a:ea typeface="+mn-ea"/>
                          <a:cs typeface="+mn-cs"/>
                        </a:rPr>
                        <a:t>Stabilt sideleje</a:t>
                      </a:r>
                    </a:p>
                    <a:p>
                      <a:pPr marL="285750" indent="-285750">
                        <a:buFont typeface="Arial" panose="020B0604020202020204" pitchFamily="34" charset="0"/>
                        <a:buChar char="•"/>
                      </a:pPr>
                      <a:r>
                        <a:rPr lang="da-DK" sz="1800" kern="1200" dirty="0" smtClean="0">
                          <a:solidFill>
                            <a:schemeClr val="tx1"/>
                          </a:solidFill>
                          <a:effectLst/>
                          <a:latin typeface="+mn-lt"/>
                          <a:ea typeface="+mn-ea"/>
                          <a:cs typeface="+mn-cs"/>
                        </a:rPr>
                        <a:t>Når hjertestopholdet kommer</a:t>
                      </a:r>
                    </a:p>
                    <a:p>
                      <a:pPr marL="285750" indent="-285750">
                        <a:buFont typeface="Arial" panose="020B0604020202020204" pitchFamily="34" charset="0"/>
                        <a:buChar char="•"/>
                      </a:pPr>
                      <a:r>
                        <a:rPr lang="da-DK" sz="1800" kern="1200" dirty="0" smtClean="0">
                          <a:solidFill>
                            <a:schemeClr val="tx1"/>
                          </a:solidFill>
                          <a:effectLst/>
                          <a:latin typeface="+mn-lt"/>
                          <a:ea typeface="+mn-ea"/>
                          <a:cs typeface="+mn-cs"/>
                        </a:rPr>
                        <a:t>Omsorg for pårørende</a:t>
                      </a:r>
                    </a:p>
                    <a:p>
                      <a:pPr marL="285750" indent="-285750">
                        <a:buFont typeface="Arial" panose="020B0604020202020204" pitchFamily="34" charset="0"/>
                        <a:buChar char="•"/>
                      </a:pPr>
                      <a:r>
                        <a:rPr lang="da-DK" sz="1800" kern="1200" dirty="0" smtClean="0">
                          <a:solidFill>
                            <a:schemeClr val="tx1"/>
                          </a:solidFill>
                          <a:effectLst/>
                          <a:latin typeface="+mn-lt"/>
                          <a:ea typeface="+mn-ea"/>
                          <a:cs typeface="+mn-cs"/>
                        </a:rPr>
                        <a:t>Etik </a:t>
                      </a:r>
                    </a:p>
                  </a:txBody>
                  <a:tcPr>
                    <a:solidFill>
                      <a:schemeClr val="bg1"/>
                    </a:solidFill>
                  </a:tcPr>
                </a:tc>
                <a:extLst>
                  <a:ext uri="{0D108BD9-81ED-4DB2-BD59-A6C34878D82A}">
                    <a16:rowId xmlns:a16="http://schemas.microsoft.com/office/drawing/2014/main" val="10002"/>
                  </a:ext>
                </a:extLst>
              </a:tr>
              <a:tr h="272713">
                <a:tc>
                  <a:txBody>
                    <a:bodyPr/>
                    <a:lstStyle/>
                    <a:p>
                      <a:r>
                        <a:rPr lang="da-DK" sz="1800" dirty="0" smtClean="0">
                          <a:solidFill>
                            <a:schemeClr val="tx1"/>
                          </a:solidFill>
                        </a:rPr>
                        <a:t>5 min.</a:t>
                      </a:r>
                      <a:r>
                        <a:rPr lang="da-DK" sz="1800" baseline="0" dirty="0" smtClean="0">
                          <a:solidFill>
                            <a:schemeClr val="tx1"/>
                          </a:solidFill>
                        </a:rPr>
                        <a:t> </a:t>
                      </a:r>
                      <a:endParaRPr lang="da-DK" sz="1800" dirty="0">
                        <a:solidFill>
                          <a:schemeClr val="tx1"/>
                        </a:solidFill>
                      </a:endParaRPr>
                    </a:p>
                  </a:txBody>
                  <a:tcPr>
                    <a:solidFill>
                      <a:schemeClr val="bg1">
                        <a:lumMod val="85000"/>
                      </a:schemeClr>
                    </a:solidFill>
                  </a:tcPr>
                </a:tc>
                <a:tc>
                  <a:txBody>
                    <a:bodyPr/>
                    <a:lstStyle/>
                    <a:p>
                      <a:r>
                        <a:rPr lang="da-DK" sz="1800" dirty="0" smtClean="0">
                          <a:solidFill>
                            <a:schemeClr val="tx1"/>
                          </a:solidFill>
                        </a:rPr>
                        <a:t>Pause</a:t>
                      </a:r>
                      <a:endParaRPr lang="da-DK" sz="1800" dirty="0">
                        <a:solidFill>
                          <a:schemeClr val="tx1"/>
                        </a:solidFill>
                      </a:endParaRPr>
                    </a:p>
                  </a:txBody>
                  <a:tcPr>
                    <a:solidFill>
                      <a:schemeClr val="bg1">
                        <a:lumMod val="85000"/>
                      </a:schemeClr>
                    </a:solidFill>
                  </a:tcPr>
                </a:tc>
                <a:extLst>
                  <a:ext uri="{0D108BD9-81ED-4DB2-BD59-A6C34878D82A}">
                    <a16:rowId xmlns:a16="http://schemas.microsoft.com/office/drawing/2014/main" val="10003"/>
                  </a:ext>
                </a:extLst>
              </a:tr>
              <a:tr h="370840">
                <a:tc>
                  <a:txBody>
                    <a:bodyPr/>
                    <a:lstStyle/>
                    <a:p>
                      <a:r>
                        <a:rPr lang="da-DK" sz="1800" dirty="0" smtClean="0">
                          <a:solidFill>
                            <a:schemeClr val="tx1"/>
                          </a:solidFill>
                        </a:rPr>
                        <a:t>30 min. </a:t>
                      </a:r>
                      <a:endParaRPr lang="da-DK" sz="1800" dirty="0">
                        <a:solidFill>
                          <a:schemeClr val="tx1"/>
                        </a:solidFill>
                      </a:endParaRPr>
                    </a:p>
                  </a:txBody>
                  <a:tcPr>
                    <a:solidFill>
                      <a:schemeClr val="bg1"/>
                    </a:solidFill>
                  </a:tcPr>
                </a:tc>
                <a:tc>
                  <a:txBody>
                    <a:bodyPr/>
                    <a:lstStyle/>
                    <a:p>
                      <a:pPr marL="342900" indent="-342900">
                        <a:buFont typeface="Arial" panose="020B0604020202020204" pitchFamily="34" charset="0"/>
                        <a:buChar char="•"/>
                      </a:pPr>
                      <a:r>
                        <a:rPr lang="da-DK" sz="1800" b="0" dirty="0" smtClean="0">
                          <a:solidFill>
                            <a:schemeClr val="tx1"/>
                          </a:solidFill>
                          <a:latin typeface="+mn-lt"/>
                        </a:rPr>
                        <a:t>Små øvelser hvor færdigheder trænes</a:t>
                      </a:r>
                      <a:endParaRPr lang="da-DK" sz="1800" b="0" dirty="0">
                        <a:solidFill>
                          <a:schemeClr val="tx1"/>
                        </a:solidFill>
                      </a:endParaRPr>
                    </a:p>
                  </a:txBody>
                  <a:tcPr>
                    <a:solidFill>
                      <a:schemeClr val="bg1"/>
                    </a:solidFill>
                  </a:tcPr>
                </a:tc>
                <a:extLst>
                  <a:ext uri="{0D108BD9-81ED-4DB2-BD59-A6C34878D82A}">
                    <a16:rowId xmlns:a16="http://schemas.microsoft.com/office/drawing/2014/main" val="10004"/>
                  </a:ext>
                </a:extLst>
              </a:tr>
              <a:tr h="370840">
                <a:tc>
                  <a:txBody>
                    <a:bodyPr/>
                    <a:lstStyle/>
                    <a:p>
                      <a:r>
                        <a:rPr lang="da-DK" sz="1800" dirty="0" smtClean="0">
                          <a:solidFill>
                            <a:schemeClr val="tx1"/>
                          </a:solidFill>
                        </a:rPr>
                        <a:t>10 min.</a:t>
                      </a:r>
                      <a:endParaRPr lang="da-DK" sz="1800" dirty="0">
                        <a:solidFill>
                          <a:schemeClr val="tx1"/>
                        </a:solidFill>
                      </a:endParaRPr>
                    </a:p>
                  </a:txBody>
                  <a:tcPr>
                    <a:solidFill>
                      <a:schemeClr val="bg1"/>
                    </a:solidFill>
                  </a:tcPr>
                </a:tc>
                <a:tc>
                  <a:txBody>
                    <a:bodyPr/>
                    <a:lstStyle/>
                    <a:p>
                      <a:pPr marL="342900" indent="-342900">
                        <a:buFont typeface="Arial" panose="020B0604020202020204" pitchFamily="34" charset="0"/>
                        <a:buChar char="•"/>
                      </a:pPr>
                      <a:r>
                        <a:rPr lang="da-DK" sz="1800" b="0" dirty="0" smtClean="0">
                          <a:solidFill>
                            <a:schemeClr val="tx1"/>
                          </a:solidFill>
                        </a:rPr>
                        <a:t>Evaluering af kurset</a:t>
                      </a:r>
                      <a:endParaRPr lang="da-DK" sz="1800" b="0" dirty="0">
                        <a:solidFill>
                          <a:schemeClr val="tx1"/>
                        </a:solidFill>
                      </a:endParaRPr>
                    </a:p>
                  </a:txBody>
                  <a:tcP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2645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6"/>
          <p:cNvSpPr>
            <a:spLocks noGrp="1" noChangeArrowheads="1"/>
          </p:cNvSpPr>
          <p:nvPr>
            <p:ph sz="quarter" idx="10"/>
          </p:nvPr>
        </p:nvSpPr>
        <p:spPr>
          <a:xfrm>
            <a:off x="845950" y="2048349"/>
            <a:ext cx="9712781" cy="4298358"/>
          </a:xfrm>
          <a:prstGeom prst="rect">
            <a:avLst/>
          </a:prstGeom>
        </p:spPr>
        <p:txBody>
          <a:bodyPr lIns="108850" tIns="54426" rIns="108850" bIns="54426"/>
          <a:lstStyle/>
          <a:p>
            <a:pPr eaLnBrk="1" hangingPunct="1">
              <a:lnSpc>
                <a:spcPct val="80000"/>
              </a:lnSpc>
              <a:buFontTx/>
              <a:buNone/>
            </a:pPr>
            <a:r>
              <a:rPr lang="da-DK" altLang="da-DK" sz="2400" dirty="0" smtClean="0">
                <a:solidFill>
                  <a:schemeClr val="tx1"/>
                </a:solidFill>
                <a:latin typeface="+mn-lt"/>
                <a:cs typeface="Arial" pitchFamily="34" charset="0"/>
              </a:rPr>
              <a:t>Når du placerer klistermærker med elektroder korrekt har det størst effekt</a:t>
            </a:r>
          </a:p>
          <a:p>
            <a:pPr eaLnBrk="1" hangingPunct="1">
              <a:lnSpc>
                <a:spcPct val="80000"/>
              </a:lnSpc>
              <a:buFontTx/>
              <a:buNone/>
            </a:pPr>
            <a:endParaRPr lang="da-DK" altLang="da-DK" dirty="0" smtClean="0">
              <a:solidFill>
                <a:schemeClr val="tx1"/>
              </a:solidFill>
              <a:cs typeface="Arial" pitchFamily="34" charset="0"/>
            </a:endParaRPr>
          </a:p>
          <a:p>
            <a:pPr eaLnBrk="1" hangingPunct="1">
              <a:lnSpc>
                <a:spcPct val="80000"/>
              </a:lnSpc>
              <a:buFontTx/>
              <a:buNone/>
            </a:pPr>
            <a:endParaRPr lang="da-DK" altLang="da-DK" dirty="0" smtClean="0">
              <a:solidFill>
                <a:schemeClr val="tx1"/>
              </a:solidFill>
              <a:cs typeface="Arial" pitchFamily="34" charset="0"/>
            </a:endParaRPr>
          </a:p>
          <a:p>
            <a:pPr eaLnBrk="1" hangingPunct="1">
              <a:lnSpc>
                <a:spcPct val="80000"/>
              </a:lnSpc>
              <a:buFontTx/>
              <a:buNone/>
            </a:pPr>
            <a:r>
              <a:rPr lang="da-DK" altLang="da-DK" dirty="0" smtClean="0">
                <a:solidFill>
                  <a:schemeClr val="tx1"/>
                </a:solidFill>
                <a:cs typeface="Arial" pitchFamily="34" charset="0"/>
              </a:rPr>
              <a:t>		              	</a:t>
            </a:r>
          </a:p>
        </p:txBody>
      </p:sp>
      <p:sp>
        <p:nvSpPr>
          <p:cNvPr id="53250" name="Rectangle 4"/>
          <p:cNvSpPr>
            <a:spLocks noGrp="1" noChangeArrowheads="1"/>
          </p:cNvSpPr>
          <p:nvPr>
            <p:ph type="title"/>
          </p:nvPr>
        </p:nvSpPr>
        <p:spPr>
          <a:xfrm>
            <a:off x="842966" y="648677"/>
            <a:ext cx="8853125" cy="665173"/>
          </a:xfrm>
          <a:prstGeom prst="rect">
            <a:avLst/>
          </a:prstGeom>
        </p:spPr>
        <p:txBody>
          <a:bodyPr lIns="108850" tIns="54426" rIns="108850" bIns="54426"/>
          <a:lstStyle/>
          <a:p>
            <a:pPr eaLnBrk="1" hangingPunct="1"/>
            <a:r>
              <a:rPr lang="da-DK" altLang="da-DK" b="1" dirty="0" smtClean="0">
                <a:solidFill>
                  <a:schemeClr val="tx1"/>
                </a:solidFill>
              </a:rPr>
              <a:t>Hjertestarter (AED)</a:t>
            </a:r>
            <a:r>
              <a:rPr lang="da-DK" altLang="da-DK" sz="2000" b="1" dirty="0" smtClean="0">
                <a:solidFill>
                  <a:schemeClr val="tx1"/>
                </a:solidFill>
              </a:rPr>
              <a:t> - fortsat</a:t>
            </a:r>
            <a:endParaRPr lang="da-DK" altLang="da-DK" sz="2000" b="1" dirty="0">
              <a:solidFill>
                <a:schemeClr val="tx1"/>
              </a:solidFill>
            </a:endParaRPr>
          </a:p>
        </p:txBody>
      </p:sp>
      <p:pic>
        <p:nvPicPr>
          <p:cNvPr id="53259" name="Picture 2" descr="http://www.radiologyinfo.org/photocat/popup/chest-ct-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74" y="2606180"/>
            <a:ext cx="3109786" cy="183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350" y="4547365"/>
            <a:ext cx="3109786" cy="183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Lige pilforbindelse 2"/>
          <p:cNvCxnSpPr/>
          <p:nvPr/>
        </p:nvCxnSpPr>
        <p:spPr>
          <a:xfrm>
            <a:off x="3834820" y="2780518"/>
            <a:ext cx="2186418" cy="1015104"/>
          </a:xfrm>
          <a:prstGeom prst="straightConnector1">
            <a:avLst/>
          </a:prstGeom>
          <a:ln w="508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Lige pilforbindelse 7"/>
          <p:cNvCxnSpPr/>
          <p:nvPr/>
        </p:nvCxnSpPr>
        <p:spPr>
          <a:xfrm>
            <a:off x="4083144" y="4725470"/>
            <a:ext cx="1827791" cy="441754"/>
          </a:xfrm>
          <a:prstGeom prst="straightConnector1">
            <a:avLst/>
          </a:prstGeom>
          <a:ln w="50800">
            <a:solidFill>
              <a:srgbClr val="DC0048"/>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394" y="2607990"/>
            <a:ext cx="2013820" cy="183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128" y="4561248"/>
            <a:ext cx="2023167" cy="178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boks 9"/>
          <p:cNvSpPr txBox="1"/>
          <p:nvPr/>
        </p:nvSpPr>
        <p:spPr>
          <a:xfrm>
            <a:off x="6650965" y="3088248"/>
            <a:ext cx="2570673" cy="707886"/>
          </a:xfrm>
          <a:prstGeom prst="rect">
            <a:avLst/>
          </a:prstGeom>
          <a:noFill/>
        </p:spPr>
        <p:txBody>
          <a:bodyPr wrap="square" rtlCol="0">
            <a:spAutoFit/>
          </a:bodyPr>
          <a:lstStyle/>
          <a:p>
            <a:r>
              <a:rPr lang="da-DK" sz="4000" b="1" dirty="0" smtClean="0">
                <a:solidFill>
                  <a:srgbClr val="92D050"/>
                </a:solidFill>
              </a:rPr>
              <a:t>Korrekt</a:t>
            </a:r>
            <a:endParaRPr lang="da-DK" sz="4000" b="1" dirty="0">
              <a:solidFill>
                <a:srgbClr val="92D050"/>
              </a:solidFill>
            </a:endParaRPr>
          </a:p>
        </p:txBody>
      </p:sp>
      <p:sp>
        <p:nvSpPr>
          <p:cNvPr id="18" name="Tekstboks 17"/>
          <p:cNvSpPr txBox="1"/>
          <p:nvPr/>
        </p:nvSpPr>
        <p:spPr>
          <a:xfrm>
            <a:off x="6630845" y="5068289"/>
            <a:ext cx="2823714" cy="707886"/>
          </a:xfrm>
          <a:prstGeom prst="rect">
            <a:avLst/>
          </a:prstGeom>
          <a:noFill/>
        </p:spPr>
        <p:txBody>
          <a:bodyPr wrap="square" rtlCol="0">
            <a:spAutoFit/>
          </a:bodyPr>
          <a:lstStyle/>
          <a:p>
            <a:r>
              <a:rPr lang="da-DK" sz="4000" b="1" dirty="0" smtClean="0">
                <a:solidFill>
                  <a:srgbClr val="DC0048"/>
                </a:solidFill>
              </a:rPr>
              <a:t>Ukorrekt </a:t>
            </a:r>
            <a:endParaRPr lang="da-DK" sz="4000" b="1" dirty="0">
              <a:solidFill>
                <a:srgbClr val="DC0048"/>
              </a:solidFill>
            </a:endParaRPr>
          </a:p>
        </p:txBody>
      </p:sp>
    </p:spTree>
    <p:extLst>
      <p:ext uri="{BB962C8B-B14F-4D97-AF65-F5344CB8AC3E}">
        <p14:creationId xmlns:p14="http://schemas.microsoft.com/office/powerpoint/2010/main" val="5165433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p:cNvSpPr>
            <a:spLocks noGrp="1"/>
          </p:cNvSpPr>
          <p:nvPr>
            <p:ph type="body" sz="quarter" idx="12"/>
          </p:nvPr>
        </p:nvSpPr>
        <p:spPr>
          <a:xfrm>
            <a:off x="836346" y="2041595"/>
            <a:ext cx="7220726" cy="391452"/>
          </a:xfrm>
        </p:spPr>
        <p:txBody>
          <a:bodyPr/>
          <a:lstStyle/>
          <a:p>
            <a:r>
              <a:rPr lang="da-DK" dirty="0" smtClean="0">
                <a:solidFill>
                  <a:schemeClr val="tx1"/>
                </a:solidFill>
              </a:rPr>
              <a:t>Placering af klistermærker med elektroder på børn</a:t>
            </a:r>
            <a:endParaRPr lang="da-DK" dirty="0">
              <a:solidFill>
                <a:schemeClr val="tx1"/>
              </a:solidFill>
            </a:endParaRPr>
          </a:p>
        </p:txBody>
      </p:sp>
      <p:pic>
        <p:nvPicPr>
          <p:cNvPr id="4" name="Pladsholder til indhold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040606" y="3055144"/>
            <a:ext cx="3302000" cy="2755900"/>
          </a:xfrm>
        </p:spPr>
      </p:pic>
      <p:sp>
        <p:nvSpPr>
          <p:cNvPr id="5" name="Pladsholder til indhold 4"/>
          <p:cNvSpPr>
            <a:spLocks noGrp="1"/>
          </p:cNvSpPr>
          <p:nvPr>
            <p:ph sz="quarter" idx="11"/>
          </p:nvPr>
        </p:nvSpPr>
        <p:spPr/>
        <p:txBody>
          <a:bodyPr/>
          <a:lstStyle/>
          <a:p>
            <a:endParaRPr lang="da-DK" dirty="0" smtClean="0">
              <a:solidFill>
                <a:schemeClr val="tx1"/>
              </a:solidFill>
            </a:endParaRPr>
          </a:p>
          <a:p>
            <a:pPr>
              <a:spcBef>
                <a:spcPct val="0"/>
              </a:spcBef>
            </a:pPr>
            <a:endParaRPr lang="da-DK" altLang="da-DK" dirty="0" smtClean="0">
              <a:solidFill>
                <a:schemeClr val="tx1"/>
              </a:solidFill>
            </a:endParaRPr>
          </a:p>
          <a:p>
            <a:pPr>
              <a:spcBef>
                <a:spcPct val="0"/>
              </a:spcBef>
            </a:pPr>
            <a:endParaRPr lang="da-DK" altLang="da-DK" sz="2000" dirty="0" smtClean="0">
              <a:solidFill>
                <a:schemeClr val="tx1"/>
              </a:solidFill>
              <a:latin typeface="+mn-lt"/>
            </a:endParaRPr>
          </a:p>
          <a:p>
            <a:pPr>
              <a:spcBef>
                <a:spcPct val="0"/>
              </a:spcBef>
            </a:pPr>
            <a:r>
              <a:rPr lang="da-DK" altLang="da-DK" sz="2000" dirty="0" smtClean="0">
                <a:solidFill>
                  <a:schemeClr val="tx1"/>
                </a:solidFill>
                <a:latin typeface="+mn-lt"/>
              </a:rPr>
              <a:t>Det ene skal sidde </a:t>
            </a:r>
            <a:r>
              <a:rPr lang="da-DK" altLang="da-DK" sz="2000" dirty="0">
                <a:solidFill>
                  <a:schemeClr val="tx1"/>
                </a:solidFill>
                <a:latin typeface="+mn-lt"/>
              </a:rPr>
              <a:t>midt på brystet </a:t>
            </a:r>
          </a:p>
          <a:p>
            <a:pPr>
              <a:spcBef>
                <a:spcPct val="0"/>
              </a:spcBef>
            </a:pPr>
            <a:endParaRPr lang="da-DK" altLang="da-DK" sz="2000" dirty="0" smtClean="0">
              <a:solidFill>
                <a:schemeClr val="tx1"/>
              </a:solidFill>
              <a:latin typeface="+mn-lt"/>
            </a:endParaRPr>
          </a:p>
          <a:p>
            <a:pPr>
              <a:spcBef>
                <a:spcPct val="0"/>
              </a:spcBef>
            </a:pPr>
            <a:r>
              <a:rPr lang="da-DK" altLang="da-DK" sz="2000" dirty="0" smtClean="0">
                <a:solidFill>
                  <a:schemeClr val="tx1"/>
                </a:solidFill>
                <a:latin typeface="+mn-lt"/>
              </a:rPr>
              <a:t>Det andet </a:t>
            </a:r>
            <a:r>
              <a:rPr lang="da-DK" altLang="da-DK" sz="2000" dirty="0">
                <a:solidFill>
                  <a:schemeClr val="tx1"/>
                </a:solidFill>
                <a:latin typeface="+mn-lt"/>
              </a:rPr>
              <a:t>på ryggen mellem </a:t>
            </a:r>
            <a:r>
              <a:rPr lang="da-DK" altLang="da-DK" sz="2000" dirty="0" smtClean="0">
                <a:solidFill>
                  <a:schemeClr val="tx1"/>
                </a:solidFill>
                <a:latin typeface="+mn-lt"/>
              </a:rPr>
              <a:t>skulderbladene</a:t>
            </a:r>
            <a:endParaRPr lang="da-DK" altLang="da-DK" sz="2000" dirty="0">
              <a:solidFill>
                <a:schemeClr val="tx1"/>
              </a:solidFill>
              <a:latin typeface="+mn-lt"/>
            </a:endParaRPr>
          </a:p>
          <a:p>
            <a:pPr>
              <a:spcBef>
                <a:spcPct val="0"/>
              </a:spcBef>
            </a:pPr>
            <a:endParaRPr lang="da-DK" altLang="da-DK" dirty="0">
              <a:solidFill>
                <a:schemeClr val="tx1"/>
              </a:solidFill>
            </a:endParaRPr>
          </a:p>
          <a:p>
            <a:endParaRPr lang="da-DK" dirty="0">
              <a:solidFill>
                <a:schemeClr val="tx1"/>
              </a:solidFill>
            </a:endParaRPr>
          </a:p>
        </p:txBody>
      </p:sp>
      <p:sp>
        <p:nvSpPr>
          <p:cNvPr id="3" name="Titel 2"/>
          <p:cNvSpPr>
            <a:spLocks noGrp="1"/>
          </p:cNvSpPr>
          <p:nvPr>
            <p:ph type="title"/>
          </p:nvPr>
        </p:nvSpPr>
        <p:spPr/>
        <p:txBody>
          <a:bodyPr/>
          <a:lstStyle/>
          <a:p>
            <a:r>
              <a:rPr lang="da-DK" b="1" dirty="0" smtClean="0">
                <a:solidFill>
                  <a:schemeClr val="tx1"/>
                </a:solidFill>
              </a:rPr>
              <a:t>Hjertestarter (AED) </a:t>
            </a:r>
            <a:r>
              <a:rPr lang="da-DK" sz="2000" b="1" dirty="0" smtClean="0">
                <a:solidFill>
                  <a:schemeClr val="tx1"/>
                </a:solidFill>
              </a:rPr>
              <a:t>- fortsat</a:t>
            </a:r>
            <a:endParaRPr lang="da-DK" sz="2000" b="1" dirty="0">
              <a:solidFill>
                <a:schemeClr val="tx1"/>
              </a:solidFill>
            </a:endParaRPr>
          </a:p>
        </p:txBody>
      </p:sp>
    </p:spTree>
    <p:extLst>
      <p:ext uri="{BB962C8B-B14F-4D97-AF65-F5344CB8AC3E}">
        <p14:creationId xmlns:p14="http://schemas.microsoft.com/office/powerpoint/2010/main" val="217799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b="1" dirty="0" smtClean="0">
                <a:solidFill>
                  <a:schemeClr val="tx1"/>
                </a:solidFill>
              </a:rPr>
              <a:t>Stabilt sideleje</a:t>
            </a:r>
            <a:endParaRPr lang="da-DK" sz="2000" b="1" dirty="0">
              <a:solidFill>
                <a:schemeClr val="tx1"/>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21758" y="2671297"/>
            <a:ext cx="2494320" cy="1917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485092" y="2674534"/>
            <a:ext cx="2666123" cy="1923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5037" y="4830806"/>
            <a:ext cx="4718252" cy="135433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212014" y="2674534"/>
            <a:ext cx="2279342" cy="1917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boks 1"/>
          <p:cNvSpPr txBox="1"/>
          <p:nvPr/>
        </p:nvSpPr>
        <p:spPr>
          <a:xfrm>
            <a:off x="836769" y="2044471"/>
            <a:ext cx="8623002" cy="400110"/>
          </a:xfrm>
          <a:prstGeom prst="rect">
            <a:avLst/>
          </a:prstGeom>
          <a:noFill/>
        </p:spPr>
        <p:txBody>
          <a:bodyPr wrap="none" rtlCol="0">
            <a:spAutoFit/>
          </a:bodyPr>
          <a:lstStyle/>
          <a:p>
            <a:r>
              <a:rPr lang="da-DK" sz="2000" b="1" dirty="0" smtClean="0"/>
              <a:t>Hvis patienten igen trækker vejret normalt skal patienten lejres i stabilt sideleje</a:t>
            </a:r>
            <a:endParaRPr lang="da-DK" sz="2000" b="1" dirty="0"/>
          </a:p>
        </p:txBody>
      </p:sp>
      <p:sp>
        <p:nvSpPr>
          <p:cNvPr id="4" name="Tekstboks 3"/>
          <p:cNvSpPr txBox="1"/>
          <p:nvPr/>
        </p:nvSpPr>
        <p:spPr>
          <a:xfrm>
            <a:off x="921758" y="2679304"/>
            <a:ext cx="301686" cy="369332"/>
          </a:xfrm>
          <a:prstGeom prst="rect">
            <a:avLst/>
          </a:prstGeom>
          <a:noFill/>
        </p:spPr>
        <p:txBody>
          <a:bodyPr wrap="none" rtlCol="0">
            <a:spAutoFit/>
          </a:bodyPr>
          <a:lstStyle/>
          <a:p>
            <a:r>
              <a:rPr lang="da-DK" dirty="0" smtClean="0"/>
              <a:t>1</a:t>
            </a:r>
            <a:endParaRPr lang="da-DK" dirty="0"/>
          </a:p>
        </p:txBody>
      </p:sp>
      <p:sp>
        <p:nvSpPr>
          <p:cNvPr id="5" name="Tekstboks 4"/>
          <p:cNvSpPr txBox="1"/>
          <p:nvPr/>
        </p:nvSpPr>
        <p:spPr>
          <a:xfrm>
            <a:off x="3485092" y="2679304"/>
            <a:ext cx="301686" cy="369332"/>
          </a:xfrm>
          <a:prstGeom prst="rect">
            <a:avLst/>
          </a:prstGeom>
          <a:noFill/>
        </p:spPr>
        <p:txBody>
          <a:bodyPr wrap="none" rtlCol="0">
            <a:spAutoFit/>
          </a:bodyPr>
          <a:lstStyle/>
          <a:p>
            <a:r>
              <a:rPr lang="da-DK" dirty="0" smtClean="0"/>
              <a:t>2</a:t>
            </a:r>
            <a:endParaRPr lang="da-DK" dirty="0"/>
          </a:p>
        </p:txBody>
      </p:sp>
      <p:sp>
        <p:nvSpPr>
          <p:cNvPr id="6" name="Tekstboks 5"/>
          <p:cNvSpPr txBox="1"/>
          <p:nvPr/>
        </p:nvSpPr>
        <p:spPr>
          <a:xfrm>
            <a:off x="6198541" y="2683161"/>
            <a:ext cx="301686" cy="369332"/>
          </a:xfrm>
          <a:prstGeom prst="rect">
            <a:avLst/>
          </a:prstGeom>
          <a:noFill/>
        </p:spPr>
        <p:txBody>
          <a:bodyPr wrap="none" rtlCol="0">
            <a:spAutoFit/>
          </a:bodyPr>
          <a:lstStyle/>
          <a:p>
            <a:r>
              <a:rPr lang="da-DK" dirty="0" smtClean="0"/>
              <a:t>3</a:t>
            </a:r>
            <a:endParaRPr lang="da-DK" dirty="0"/>
          </a:p>
        </p:txBody>
      </p:sp>
      <p:sp>
        <p:nvSpPr>
          <p:cNvPr id="7" name="Tekstboks 6"/>
          <p:cNvSpPr txBox="1"/>
          <p:nvPr/>
        </p:nvSpPr>
        <p:spPr>
          <a:xfrm>
            <a:off x="2643279" y="4801403"/>
            <a:ext cx="301686" cy="369332"/>
          </a:xfrm>
          <a:prstGeom prst="rect">
            <a:avLst/>
          </a:prstGeom>
          <a:noFill/>
        </p:spPr>
        <p:txBody>
          <a:bodyPr wrap="none" rtlCol="0">
            <a:spAutoFit/>
          </a:bodyPr>
          <a:lstStyle/>
          <a:p>
            <a:r>
              <a:rPr lang="da-DK" dirty="0" smtClean="0"/>
              <a:t>4</a:t>
            </a:r>
            <a:endParaRPr lang="da-DK" dirty="0"/>
          </a:p>
        </p:txBody>
      </p:sp>
    </p:spTree>
    <p:extLst>
      <p:ext uri="{BB962C8B-B14F-4D97-AF65-F5344CB8AC3E}">
        <p14:creationId xmlns:p14="http://schemas.microsoft.com/office/powerpoint/2010/main" val="337294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p:cNvSpPr>
            <a:spLocks noGrp="1"/>
          </p:cNvSpPr>
          <p:nvPr>
            <p:ph type="body" sz="quarter" idx="12"/>
          </p:nvPr>
        </p:nvSpPr>
        <p:spPr/>
        <p:txBody>
          <a:bodyPr/>
          <a:lstStyle/>
          <a:p>
            <a:r>
              <a:rPr lang="da-DK" dirty="0" smtClean="0">
                <a:solidFill>
                  <a:schemeClr val="tx1"/>
                </a:solidFill>
              </a:rPr>
              <a:t>Hjertestopholdet består af</a:t>
            </a:r>
            <a:endParaRPr lang="da-DK" dirty="0">
              <a:solidFill>
                <a:schemeClr val="tx1"/>
              </a:solidFill>
            </a:endParaRPr>
          </a:p>
        </p:txBody>
      </p:sp>
      <p:sp>
        <p:nvSpPr>
          <p:cNvPr id="2" name="Pladsholder til indhold 1"/>
          <p:cNvSpPr>
            <a:spLocks noGrp="1"/>
          </p:cNvSpPr>
          <p:nvPr>
            <p:ph sz="quarter" idx="10"/>
          </p:nvPr>
        </p:nvSpPr>
        <p:spPr/>
        <p:txBody>
          <a:bodyPr/>
          <a:lstStyle/>
          <a:p>
            <a:r>
              <a:rPr lang="da-DK" sz="2000" dirty="0" smtClean="0">
                <a:solidFill>
                  <a:schemeClr val="tx1"/>
                </a:solidFill>
                <a:latin typeface="+mn-lt"/>
              </a:rPr>
              <a:t>Anæstesilæge</a:t>
            </a:r>
          </a:p>
          <a:p>
            <a:r>
              <a:rPr lang="da-DK" sz="2000" dirty="0" smtClean="0">
                <a:solidFill>
                  <a:schemeClr val="tx1"/>
                </a:solidFill>
                <a:latin typeface="+mn-lt"/>
              </a:rPr>
              <a:t>Medicinske læger</a:t>
            </a:r>
          </a:p>
          <a:p>
            <a:r>
              <a:rPr lang="da-DK" sz="2000" dirty="0" smtClean="0">
                <a:solidFill>
                  <a:schemeClr val="tx1"/>
                </a:solidFill>
                <a:latin typeface="+mn-lt"/>
              </a:rPr>
              <a:t>Anæstesisygeplejerske</a:t>
            </a:r>
          </a:p>
          <a:p>
            <a:r>
              <a:rPr lang="da-DK" sz="2000" dirty="0" smtClean="0">
                <a:solidFill>
                  <a:schemeClr val="tx1"/>
                </a:solidFill>
                <a:latin typeface="+mn-lt"/>
              </a:rPr>
              <a:t>Portører</a:t>
            </a:r>
          </a:p>
          <a:p>
            <a:endParaRPr lang="da-DK" sz="2000" dirty="0" smtClean="0">
              <a:solidFill>
                <a:schemeClr val="tx1"/>
              </a:solidFill>
              <a:latin typeface="+mn-lt"/>
            </a:endParaRPr>
          </a:p>
          <a:p>
            <a:pPr marL="0" indent="0">
              <a:buNone/>
            </a:pPr>
            <a:r>
              <a:rPr lang="da-DK" sz="2000" dirty="0" smtClean="0">
                <a:solidFill>
                  <a:schemeClr val="tx1"/>
                </a:solidFill>
                <a:latin typeface="+mn-lt"/>
              </a:rPr>
              <a:t>Hjertestopholdet medbringer udstyr til avanceret HLR</a:t>
            </a:r>
          </a:p>
        </p:txBody>
      </p:sp>
      <p:sp>
        <p:nvSpPr>
          <p:cNvPr id="6" name="Pladsholder til indhold 5"/>
          <p:cNvSpPr>
            <a:spLocks noGrp="1"/>
          </p:cNvSpPr>
          <p:nvPr>
            <p:ph sz="quarter" idx="11"/>
          </p:nvPr>
        </p:nvSpPr>
        <p:spPr/>
        <p:txBody>
          <a:bodyPr/>
          <a:lstStyle/>
          <a:p>
            <a:r>
              <a:rPr lang="da-DK" sz="2000" dirty="0" smtClean="0">
                <a:solidFill>
                  <a:schemeClr val="tx1"/>
                </a:solidFill>
                <a:latin typeface="+mn-lt"/>
              </a:rPr>
              <a:t>Fortsætte genoplivning </a:t>
            </a:r>
            <a:r>
              <a:rPr lang="da-DK" sz="2000" dirty="0">
                <a:solidFill>
                  <a:schemeClr val="tx1"/>
                </a:solidFill>
                <a:latin typeface="+mn-lt"/>
              </a:rPr>
              <a:t>indtil </a:t>
            </a:r>
            <a:r>
              <a:rPr lang="da-DK" sz="2000" dirty="0" smtClean="0">
                <a:solidFill>
                  <a:schemeClr val="tx1"/>
                </a:solidFill>
                <a:latin typeface="+mn-lt"/>
              </a:rPr>
              <a:t>du/I </a:t>
            </a:r>
            <a:r>
              <a:rPr lang="da-DK" sz="2000" dirty="0">
                <a:solidFill>
                  <a:schemeClr val="tx1"/>
                </a:solidFill>
                <a:latin typeface="+mn-lt"/>
              </a:rPr>
              <a:t>bliver afløst eller bedt om at stoppe</a:t>
            </a:r>
            <a:br>
              <a:rPr lang="da-DK" sz="2000" dirty="0">
                <a:solidFill>
                  <a:schemeClr val="tx1"/>
                </a:solidFill>
                <a:latin typeface="+mn-lt"/>
              </a:rPr>
            </a:br>
            <a:endParaRPr lang="da-DK" sz="2000" dirty="0">
              <a:solidFill>
                <a:schemeClr val="tx1"/>
              </a:solidFill>
              <a:latin typeface="+mn-lt"/>
            </a:endParaRPr>
          </a:p>
          <a:p>
            <a:r>
              <a:rPr lang="da-DK" sz="2000" dirty="0" smtClean="0">
                <a:solidFill>
                  <a:schemeClr val="tx1"/>
                </a:solidFill>
                <a:latin typeface="+mn-lt"/>
              </a:rPr>
              <a:t>Kort fortælle </a:t>
            </a:r>
            <a:endParaRPr lang="da-DK" sz="2000" dirty="0">
              <a:solidFill>
                <a:schemeClr val="tx1"/>
              </a:solidFill>
              <a:latin typeface="+mn-lt"/>
            </a:endParaRPr>
          </a:p>
          <a:p>
            <a:pPr lvl="1"/>
            <a:r>
              <a:rPr lang="da-DK" sz="1800" dirty="0">
                <a:solidFill>
                  <a:schemeClr val="tx1"/>
                </a:solidFill>
                <a:latin typeface="+mn-lt"/>
              </a:rPr>
              <a:t>Hvad </a:t>
            </a:r>
            <a:r>
              <a:rPr lang="da-DK" sz="1800" dirty="0" smtClean="0">
                <a:solidFill>
                  <a:schemeClr val="tx1"/>
                </a:solidFill>
                <a:latin typeface="+mn-lt"/>
              </a:rPr>
              <a:t>der </a:t>
            </a:r>
            <a:r>
              <a:rPr lang="da-DK" sz="1800" dirty="0">
                <a:solidFill>
                  <a:schemeClr val="tx1"/>
                </a:solidFill>
                <a:latin typeface="+mn-lt"/>
              </a:rPr>
              <a:t>er sket </a:t>
            </a:r>
          </a:p>
          <a:p>
            <a:pPr lvl="1"/>
            <a:r>
              <a:rPr lang="da-DK" sz="1800" dirty="0">
                <a:solidFill>
                  <a:schemeClr val="tx1"/>
                </a:solidFill>
                <a:latin typeface="+mn-lt"/>
              </a:rPr>
              <a:t>Hvornår skete det</a:t>
            </a:r>
          </a:p>
          <a:p>
            <a:pPr lvl="1"/>
            <a:r>
              <a:rPr lang="da-DK" sz="1800" dirty="0">
                <a:solidFill>
                  <a:schemeClr val="tx1"/>
                </a:solidFill>
                <a:latin typeface="+mn-lt"/>
              </a:rPr>
              <a:t>Hvad har du/I gjort indtil </a:t>
            </a:r>
            <a:r>
              <a:rPr lang="da-DK" sz="1800" dirty="0" smtClean="0">
                <a:solidFill>
                  <a:schemeClr val="tx1"/>
                </a:solidFill>
                <a:latin typeface="+mn-lt"/>
              </a:rPr>
              <a:t>nu</a:t>
            </a:r>
          </a:p>
          <a:p>
            <a:pPr lvl="1"/>
            <a:endParaRPr lang="da-DK" sz="1800" dirty="0">
              <a:solidFill>
                <a:schemeClr val="tx1"/>
              </a:solidFill>
              <a:latin typeface="+mn-lt"/>
            </a:endParaRPr>
          </a:p>
          <a:p>
            <a:r>
              <a:rPr lang="da-DK" sz="2000" dirty="0" smtClean="0">
                <a:solidFill>
                  <a:schemeClr val="tx1"/>
                </a:solidFill>
                <a:latin typeface="+mn-lt"/>
              </a:rPr>
              <a:t>Yde omsorg for pårørende</a:t>
            </a:r>
            <a:endParaRPr lang="da-DK" sz="2000" dirty="0">
              <a:solidFill>
                <a:schemeClr val="tx1"/>
              </a:solidFill>
              <a:latin typeface="+mn-lt"/>
            </a:endParaRPr>
          </a:p>
          <a:p>
            <a:endParaRPr lang="da-DK" sz="2000" dirty="0">
              <a:solidFill>
                <a:schemeClr val="tx1"/>
              </a:solidFill>
            </a:endParaRPr>
          </a:p>
          <a:p>
            <a:pPr marL="0" indent="0">
              <a:buNone/>
            </a:pPr>
            <a:endParaRPr lang="da-DK" dirty="0">
              <a:solidFill>
                <a:schemeClr val="tx1"/>
              </a:solidFill>
            </a:endParaRPr>
          </a:p>
          <a:p>
            <a:endParaRPr lang="da-DK" dirty="0">
              <a:solidFill>
                <a:schemeClr val="tx1"/>
              </a:solidFill>
            </a:endParaRPr>
          </a:p>
        </p:txBody>
      </p:sp>
      <p:sp>
        <p:nvSpPr>
          <p:cNvPr id="8" name="Pladsholder til tekst 7"/>
          <p:cNvSpPr>
            <a:spLocks noGrp="1"/>
          </p:cNvSpPr>
          <p:nvPr>
            <p:ph type="body" sz="quarter" idx="13"/>
          </p:nvPr>
        </p:nvSpPr>
        <p:spPr/>
        <p:txBody>
          <a:bodyPr/>
          <a:lstStyle/>
          <a:p>
            <a:r>
              <a:rPr lang="da-DK" dirty="0" smtClean="0">
                <a:solidFill>
                  <a:schemeClr val="tx1"/>
                </a:solidFill>
              </a:rPr>
              <a:t>Du/ I skal</a:t>
            </a:r>
            <a:endParaRPr lang="da-DK" dirty="0">
              <a:solidFill>
                <a:schemeClr val="tx1"/>
              </a:solidFill>
            </a:endParaRPr>
          </a:p>
        </p:txBody>
      </p:sp>
      <p:sp>
        <p:nvSpPr>
          <p:cNvPr id="3" name="Titel 2"/>
          <p:cNvSpPr>
            <a:spLocks noGrp="1"/>
          </p:cNvSpPr>
          <p:nvPr>
            <p:ph type="title"/>
          </p:nvPr>
        </p:nvSpPr>
        <p:spPr/>
        <p:txBody>
          <a:bodyPr/>
          <a:lstStyle/>
          <a:p>
            <a:r>
              <a:rPr lang="da-DK" b="1" dirty="0" smtClean="0">
                <a:solidFill>
                  <a:schemeClr val="tx1"/>
                </a:solidFill>
              </a:rPr>
              <a:t>Når hjertestopholdet ankommer</a:t>
            </a:r>
            <a:endParaRPr lang="da-DK" b="1" dirty="0">
              <a:solidFill>
                <a:schemeClr val="tx1"/>
              </a:solidFill>
            </a:endParaRPr>
          </a:p>
        </p:txBody>
      </p:sp>
    </p:spTree>
    <p:extLst>
      <p:ext uri="{BB962C8B-B14F-4D97-AF65-F5344CB8AC3E}">
        <p14:creationId xmlns:p14="http://schemas.microsoft.com/office/powerpoint/2010/main" val="424891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quarter" idx="10"/>
          </p:nvPr>
        </p:nvSpPr>
        <p:spPr>
          <a:xfrm>
            <a:off x="845951" y="1775224"/>
            <a:ext cx="8996789" cy="4298358"/>
          </a:xfrm>
        </p:spPr>
        <p:txBody>
          <a:bodyPr/>
          <a:lstStyle/>
          <a:p>
            <a:pPr marL="0" indent="0">
              <a:buNone/>
            </a:pPr>
            <a:r>
              <a:rPr lang="da-DK" sz="2400" dirty="0" smtClean="0">
                <a:solidFill>
                  <a:schemeClr val="tx1"/>
                </a:solidFill>
                <a:latin typeface="+mn-lt"/>
              </a:rPr>
              <a:t>Hvordan kan du støtte de pårørende? </a:t>
            </a:r>
            <a:br>
              <a:rPr lang="da-DK" sz="2400" dirty="0" smtClean="0">
                <a:solidFill>
                  <a:schemeClr val="tx1"/>
                </a:solidFill>
                <a:latin typeface="+mn-lt"/>
              </a:rPr>
            </a:br>
            <a:endParaRPr lang="da-DK" sz="2400" dirty="0" smtClean="0">
              <a:solidFill>
                <a:schemeClr val="tx1"/>
              </a:solidFill>
              <a:latin typeface="+mn-lt"/>
            </a:endParaRPr>
          </a:p>
          <a:p>
            <a:r>
              <a:rPr lang="da-DK" sz="2000" b="0" dirty="0" smtClean="0">
                <a:solidFill>
                  <a:schemeClr val="tx1"/>
                </a:solidFill>
                <a:latin typeface="+mn-lt"/>
              </a:rPr>
              <a:t>Hvilke overvejelser gør du dig i forhold til pårørendes ønsker og behov for at være tilstede under genoplivning?  </a:t>
            </a:r>
            <a:br>
              <a:rPr lang="da-DK" sz="2000" b="0" dirty="0" smtClean="0">
                <a:solidFill>
                  <a:schemeClr val="tx1"/>
                </a:solidFill>
                <a:latin typeface="+mn-lt"/>
              </a:rPr>
            </a:br>
            <a:endParaRPr lang="da-DK" sz="2000" b="0" dirty="0" smtClean="0">
              <a:solidFill>
                <a:schemeClr val="tx1"/>
              </a:solidFill>
              <a:latin typeface="+mn-lt"/>
            </a:endParaRPr>
          </a:p>
          <a:p>
            <a:r>
              <a:rPr lang="da-DK" sz="2000" b="0" dirty="0" smtClean="0">
                <a:solidFill>
                  <a:schemeClr val="tx1"/>
                </a:solidFill>
                <a:latin typeface="+mn-lt"/>
              </a:rPr>
              <a:t>Hvilke </a:t>
            </a:r>
            <a:r>
              <a:rPr lang="da-DK" sz="2000" b="0" dirty="0">
                <a:solidFill>
                  <a:schemeClr val="tx1"/>
                </a:solidFill>
                <a:latin typeface="+mn-lt"/>
              </a:rPr>
              <a:t>fordele </a:t>
            </a:r>
            <a:r>
              <a:rPr lang="da-DK" sz="2000" b="0" dirty="0" smtClean="0">
                <a:solidFill>
                  <a:schemeClr val="tx1"/>
                </a:solidFill>
                <a:latin typeface="+mn-lt"/>
              </a:rPr>
              <a:t>og ulemper </a:t>
            </a:r>
            <a:r>
              <a:rPr lang="da-DK" sz="2000" b="0" dirty="0">
                <a:solidFill>
                  <a:schemeClr val="tx1"/>
                </a:solidFill>
                <a:latin typeface="+mn-lt"/>
              </a:rPr>
              <a:t>kan der være forbundet med at pårørende er tilstede under </a:t>
            </a:r>
            <a:r>
              <a:rPr lang="da-DK" sz="2000" b="0" dirty="0" smtClean="0">
                <a:solidFill>
                  <a:schemeClr val="tx1"/>
                </a:solidFill>
                <a:latin typeface="+mn-lt"/>
              </a:rPr>
              <a:t>genoplivning? </a:t>
            </a:r>
            <a:r>
              <a:rPr lang="da-DK" sz="2000" b="0" dirty="0">
                <a:solidFill>
                  <a:schemeClr val="tx1"/>
                </a:solidFill>
                <a:latin typeface="+mn-lt"/>
              </a:rPr>
              <a:t>For patienten? For den pårørende? For </a:t>
            </a:r>
            <a:r>
              <a:rPr lang="da-DK" sz="2000" b="0" dirty="0" smtClean="0">
                <a:solidFill>
                  <a:schemeClr val="tx1"/>
                </a:solidFill>
                <a:latin typeface="+mn-lt"/>
              </a:rPr>
              <a:t>de sundhedsprofessionelle?</a:t>
            </a:r>
            <a:endParaRPr lang="da-DK" sz="2000" b="0" dirty="0">
              <a:solidFill>
                <a:schemeClr val="tx1"/>
              </a:solidFill>
              <a:latin typeface="+mn-lt"/>
            </a:endParaRPr>
          </a:p>
          <a:p>
            <a:endParaRPr lang="da-DK" sz="2000" b="0" dirty="0">
              <a:solidFill>
                <a:schemeClr val="tx1"/>
              </a:solidFill>
              <a:latin typeface="+mn-lt"/>
            </a:endParaRPr>
          </a:p>
          <a:p>
            <a:r>
              <a:rPr lang="da-DK" sz="2000" b="0" dirty="0" smtClean="0">
                <a:solidFill>
                  <a:schemeClr val="tx1"/>
                </a:solidFill>
                <a:latin typeface="+mn-lt"/>
              </a:rPr>
              <a:t>Har du mulighed for at tilbyde de pårørende et sted hvor de kan opholde sig?</a:t>
            </a:r>
          </a:p>
          <a:p>
            <a:pPr marL="0" indent="0">
              <a:buNone/>
            </a:pPr>
            <a:endParaRPr lang="da-DK" sz="2000" b="0" dirty="0">
              <a:solidFill>
                <a:schemeClr val="tx1"/>
              </a:solidFill>
              <a:latin typeface="+mn-lt"/>
            </a:endParaRPr>
          </a:p>
          <a:p>
            <a:pPr marL="0" indent="0">
              <a:buNone/>
            </a:pPr>
            <a:endParaRPr lang="da-DK" sz="2000" b="0" dirty="0" smtClean="0">
              <a:solidFill>
                <a:schemeClr val="tx1"/>
              </a:solidFill>
              <a:latin typeface="+mn-lt"/>
            </a:endParaRPr>
          </a:p>
          <a:p>
            <a:pPr marL="0" indent="0">
              <a:buNone/>
            </a:pPr>
            <a:endParaRPr lang="da-DK" sz="2000" b="0" dirty="0">
              <a:solidFill>
                <a:schemeClr val="tx1"/>
              </a:solidFill>
              <a:latin typeface="+mn-lt"/>
            </a:endParaRPr>
          </a:p>
          <a:p>
            <a:pPr marL="0" indent="0">
              <a:buNone/>
            </a:pPr>
            <a:r>
              <a:rPr lang="da-DK" sz="2000" b="0" dirty="0" smtClean="0">
                <a:solidFill>
                  <a:schemeClr val="tx1"/>
                </a:solidFill>
                <a:latin typeface="+mn-lt"/>
              </a:rPr>
              <a:t/>
            </a:r>
            <a:br>
              <a:rPr lang="da-DK" sz="2000" b="0" dirty="0" smtClean="0">
                <a:solidFill>
                  <a:schemeClr val="tx1"/>
                </a:solidFill>
                <a:latin typeface="+mn-lt"/>
              </a:rPr>
            </a:br>
            <a:endParaRPr lang="da-DK" sz="2000" b="0" dirty="0" smtClean="0">
              <a:solidFill>
                <a:schemeClr val="tx1"/>
              </a:solidFill>
              <a:latin typeface="+mn-lt"/>
            </a:endParaRPr>
          </a:p>
        </p:txBody>
      </p:sp>
      <p:sp>
        <p:nvSpPr>
          <p:cNvPr id="3" name="Titel 2"/>
          <p:cNvSpPr>
            <a:spLocks noGrp="1"/>
          </p:cNvSpPr>
          <p:nvPr>
            <p:ph type="title"/>
          </p:nvPr>
        </p:nvSpPr>
        <p:spPr>
          <a:xfrm>
            <a:off x="842966" y="648677"/>
            <a:ext cx="8999774" cy="665173"/>
          </a:xfrm>
        </p:spPr>
        <p:txBody>
          <a:bodyPr/>
          <a:lstStyle/>
          <a:p>
            <a:r>
              <a:rPr lang="da-DK" b="1" dirty="0" smtClean="0">
                <a:solidFill>
                  <a:schemeClr val="tx1"/>
                </a:solidFill>
              </a:rPr>
              <a:t>Pårørende</a:t>
            </a:r>
            <a:endParaRPr lang="da-DK" b="1" dirty="0">
              <a:solidFill>
                <a:schemeClr val="tx1"/>
              </a:solidFill>
            </a:endParaRPr>
          </a:p>
        </p:txBody>
      </p:sp>
    </p:spTree>
    <p:extLst>
      <p:ext uri="{BB962C8B-B14F-4D97-AF65-F5344CB8AC3E}">
        <p14:creationId xmlns:p14="http://schemas.microsoft.com/office/powerpoint/2010/main" val="318403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2"/>
          </p:nvPr>
        </p:nvSpPr>
        <p:spPr>
          <a:xfrm>
            <a:off x="836345" y="2041595"/>
            <a:ext cx="8661337" cy="391452"/>
          </a:xfrm>
        </p:spPr>
        <p:txBody>
          <a:bodyPr/>
          <a:lstStyle/>
          <a:p>
            <a:r>
              <a:rPr lang="da-DK" dirty="0">
                <a:solidFill>
                  <a:schemeClr val="tx1"/>
                </a:solidFill>
              </a:rPr>
              <a:t>Hvilke overvejelser gør du dig i forhold til at gå i gang med HLR?</a:t>
            </a:r>
          </a:p>
          <a:p>
            <a:endParaRPr lang="da-DK" dirty="0">
              <a:solidFill>
                <a:schemeClr val="tx1"/>
              </a:solidFill>
            </a:endParaRPr>
          </a:p>
        </p:txBody>
      </p:sp>
      <p:sp>
        <p:nvSpPr>
          <p:cNvPr id="5" name="Pladsholder til indhold 4"/>
          <p:cNvSpPr>
            <a:spLocks noGrp="1"/>
          </p:cNvSpPr>
          <p:nvPr>
            <p:ph sz="quarter" idx="10"/>
          </p:nvPr>
        </p:nvSpPr>
        <p:spPr/>
        <p:txBody>
          <a:bodyPr/>
          <a:lstStyle/>
          <a:p>
            <a:endParaRPr lang="da-DK" sz="2000" b="0" dirty="0">
              <a:solidFill>
                <a:schemeClr val="tx1"/>
              </a:solidFill>
              <a:latin typeface="+mn-lt"/>
            </a:endParaRPr>
          </a:p>
          <a:p>
            <a:r>
              <a:rPr lang="da-DK" sz="2000" b="0" dirty="0" smtClean="0">
                <a:solidFill>
                  <a:schemeClr val="tx1"/>
                </a:solidFill>
                <a:latin typeface="+mn-lt"/>
              </a:rPr>
              <a:t>Må </a:t>
            </a:r>
            <a:r>
              <a:rPr lang="da-DK" sz="2000" b="0" dirty="0">
                <a:solidFill>
                  <a:schemeClr val="tx1"/>
                </a:solidFill>
                <a:latin typeface="+mn-lt"/>
              </a:rPr>
              <a:t>du undlade </a:t>
            </a:r>
            <a:r>
              <a:rPr lang="da-DK" sz="2000" b="0" dirty="0" smtClean="0">
                <a:solidFill>
                  <a:schemeClr val="tx1"/>
                </a:solidFill>
                <a:latin typeface="+mn-lt"/>
              </a:rPr>
              <a:t>HLR?</a:t>
            </a:r>
            <a:endParaRPr lang="da-DK" sz="2000" b="0" dirty="0">
              <a:solidFill>
                <a:schemeClr val="tx1"/>
              </a:solidFill>
              <a:latin typeface="+mn-lt"/>
            </a:endParaRPr>
          </a:p>
          <a:p>
            <a:pPr marL="0" indent="0">
              <a:buNone/>
            </a:pPr>
            <a:endParaRPr lang="da-DK" sz="2000" b="0" dirty="0">
              <a:solidFill>
                <a:schemeClr val="tx1"/>
              </a:solidFill>
              <a:latin typeface="+mn-lt"/>
            </a:endParaRPr>
          </a:p>
          <a:p>
            <a:r>
              <a:rPr lang="da-DK" sz="2000" b="0" dirty="0">
                <a:solidFill>
                  <a:schemeClr val="tx1"/>
                </a:solidFill>
                <a:latin typeface="+mn-lt"/>
              </a:rPr>
              <a:t>M</a:t>
            </a:r>
            <a:r>
              <a:rPr lang="da-DK" sz="2000" b="0" dirty="0" smtClean="0">
                <a:solidFill>
                  <a:schemeClr val="tx1"/>
                </a:solidFill>
                <a:latin typeface="+mn-lt"/>
              </a:rPr>
              <a:t>å </a:t>
            </a:r>
            <a:r>
              <a:rPr lang="da-DK" sz="2000" b="0" dirty="0">
                <a:solidFill>
                  <a:schemeClr val="tx1"/>
                </a:solidFill>
                <a:latin typeface="+mn-lt"/>
              </a:rPr>
              <a:t>du stoppe </a:t>
            </a:r>
            <a:r>
              <a:rPr lang="da-DK" sz="2000" b="0" dirty="0" smtClean="0">
                <a:solidFill>
                  <a:schemeClr val="tx1"/>
                </a:solidFill>
                <a:latin typeface="+mn-lt"/>
              </a:rPr>
              <a:t>HLR?</a:t>
            </a:r>
            <a:endParaRPr lang="da-DK" sz="2000" b="0" dirty="0">
              <a:solidFill>
                <a:schemeClr val="tx1"/>
              </a:solidFill>
              <a:latin typeface="+mn-lt"/>
            </a:endParaRPr>
          </a:p>
          <a:p>
            <a:pPr marL="0" indent="0">
              <a:buNone/>
            </a:pPr>
            <a:endParaRPr lang="da-DK" dirty="0">
              <a:solidFill>
                <a:schemeClr val="tx1"/>
              </a:solidFill>
            </a:endParaRPr>
          </a:p>
          <a:p>
            <a:pPr marL="0" indent="0">
              <a:buNone/>
            </a:pPr>
            <a:endParaRPr lang="da-DK" dirty="0">
              <a:solidFill>
                <a:schemeClr val="tx1"/>
              </a:solidFill>
            </a:endParaRPr>
          </a:p>
        </p:txBody>
      </p:sp>
      <p:sp>
        <p:nvSpPr>
          <p:cNvPr id="3" name="Titel 2"/>
          <p:cNvSpPr>
            <a:spLocks noGrp="1"/>
          </p:cNvSpPr>
          <p:nvPr>
            <p:ph type="title"/>
          </p:nvPr>
        </p:nvSpPr>
        <p:spPr/>
        <p:txBody>
          <a:bodyPr/>
          <a:lstStyle/>
          <a:p>
            <a:r>
              <a:rPr lang="da-DK" b="1" dirty="0" smtClean="0">
                <a:solidFill>
                  <a:schemeClr val="tx1"/>
                </a:solidFill>
              </a:rPr>
              <a:t>Etiske overvejelser</a:t>
            </a:r>
            <a:endParaRPr lang="da-DK" sz="2000" b="1" dirty="0">
              <a:solidFill>
                <a:schemeClr val="tx1"/>
              </a:solidFill>
            </a:endParaRPr>
          </a:p>
        </p:txBody>
      </p:sp>
    </p:spTree>
    <p:extLst>
      <p:ext uri="{BB962C8B-B14F-4D97-AF65-F5344CB8AC3E}">
        <p14:creationId xmlns:p14="http://schemas.microsoft.com/office/powerpoint/2010/main" val="428685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b="1" dirty="0" smtClean="0">
                <a:solidFill>
                  <a:schemeClr val="tx1"/>
                </a:solidFill>
              </a:rPr>
              <a:t>Videre til det praktiske</a:t>
            </a:r>
            <a:endParaRPr lang="da-DK" sz="4400" b="1" dirty="0">
              <a:solidFill>
                <a:schemeClr val="tx1"/>
              </a:solidFill>
            </a:endParaRPr>
          </a:p>
        </p:txBody>
      </p:sp>
      <p:sp>
        <p:nvSpPr>
          <p:cNvPr id="4" name="Afrundet rektangel 3"/>
          <p:cNvSpPr/>
          <p:nvPr/>
        </p:nvSpPr>
        <p:spPr>
          <a:xfrm>
            <a:off x="1934122" y="2978671"/>
            <a:ext cx="6106067" cy="523564"/>
          </a:xfrm>
          <a:prstGeom prst="roundRect">
            <a:avLst/>
          </a:prstGeom>
          <a:noFill/>
          <a:ln w="28575">
            <a:solidFill>
              <a:srgbClr val="DC0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smtClean="0">
                <a:solidFill>
                  <a:schemeClr val="tx1"/>
                </a:solidFill>
              </a:rPr>
              <a:t>Træning af færdigheder og små øvelser</a:t>
            </a:r>
            <a:endParaRPr lang="da-DK" sz="2000" b="1" dirty="0">
              <a:solidFill>
                <a:schemeClr val="tx1"/>
              </a:solidFill>
            </a:endParaRPr>
          </a:p>
        </p:txBody>
      </p:sp>
    </p:spTree>
    <p:extLst>
      <p:ext uri="{BB962C8B-B14F-4D97-AF65-F5344CB8AC3E}">
        <p14:creationId xmlns:p14="http://schemas.microsoft.com/office/powerpoint/2010/main" val="2605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a:xfrm>
            <a:off x="842967" y="1798612"/>
            <a:ext cx="8199438" cy="4188140"/>
          </a:xfrm>
          <a:ln>
            <a:noFill/>
          </a:ln>
        </p:spPr>
        <p:txBody>
          <a:bodyPr/>
          <a:lstStyle/>
          <a:p>
            <a:pPr marL="0" indent="0">
              <a:buNone/>
            </a:pPr>
            <a:r>
              <a:rPr lang="da-DK" sz="2400" dirty="0" smtClean="0">
                <a:solidFill>
                  <a:schemeClr val="tx1"/>
                </a:solidFill>
                <a:latin typeface="+mn-lt"/>
              </a:rPr>
              <a:t>Kompetencer</a:t>
            </a:r>
          </a:p>
          <a:p>
            <a:pPr marL="0" indent="0">
              <a:buNone/>
            </a:pPr>
            <a:r>
              <a:rPr lang="da-DK" sz="2000" b="0" dirty="0" smtClean="0">
                <a:solidFill>
                  <a:schemeClr val="tx1"/>
                </a:solidFill>
                <a:latin typeface="+mn-lt"/>
              </a:rPr>
              <a:t>Du skal have disse kompetencer</a:t>
            </a:r>
            <a:r>
              <a:rPr lang="da-DK" sz="2400" dirty="0" smtClean="0">
                <a:solidFill>
                  <a:schemeClr val="tx1"/>
                </a:solidFill>
                <a:latin typeface="+mn-lt"/>
              </a:rPr>
              <a:t/>
            </a:r>
            <a:br>
              <a:rPr lang="da-DK" sz="2400" dirty="0" smtClean="0">
                <a:solidFill>
                  <a:schemeClr val="tx1"/>
                </a:solidFill>
                <a:latin typeface="+mn-lt"/>
              </a:rPr>
            </a:br>
            <a:endParaRPr lang="da-DK" sz="2000" b="0" dirty="0">
              <a:solidFill>
                <a:schemeClr val="tx1"/>
              </a:solidFill>
              <a:latin typeface="+mn-lt"/>
            </a:endParaRPr>
          </a:p>
          <a:p>
            <a:pPr marL="0" indent="0" algn="ctr">
              <a:buNone/>
            </a:pPr>
            <a:endParaRPr lang="da-DK" sz="2000" dirty="0">
              <a:solidFill>
                <a:schemeClr val="tx1"/>
              </a:solidFill>
              <a:latin typeface="+mn-lt"/>
            </a:endParaRPr>
          </a:p>
          <a:p>
            <a:pPr marL="0" indent="0" algn="ctr">
              <a:buNone/>
            </a:pPr>
            <a:endParaRPr lang="da-DK" sz="2000" dirty="0">
              <a:solidFill>
                <a:schemeClr val="tx1"/>
              </a:solidFill>
              <a:latin typeface="+mn-lt"/>
            </a:endParaRPr>
          </a:p>
        </p:txBody>
      </p:sp>
      <p:sp>
        <p:nvSpPr>
          <p:cNvPr id="4" name="Titel 3"/>
          <p:cNvSpPr>
            <a:spLocks noGrp="1"/>
          </p:cNvSpPr>
          <p:nvPr>
            <p:ph type="title"/>
          </p:nvPr>
        </p:nvSpPr>
        <p:spPr/>
        <p:txBody>
          <a:bodyPr/>
          <a:lstStyle/>
          <a:p>
            <a:r>
              <a:rPr lang="da-DK" b="1" dirty="0" smtClean="0">
                <a:solidFill>
                  <a:schemeClr val="tx1"/>
                </a:solidFill>
              </a:rPr>
              <a:t>Læringsudbytte</a:t>
            </a:r>
            <a:r>
              <a:rPr lang="da-DK" b="1" dirty="0" smtClean="0">
                <a:solidFill>
                  <a:srgbClr val="575757"/>
                </a:solidFill>
              </a:rPr>
              <a:t>  </a:t>
            </a:r>
            <a:endParaRPr lang="da-DK" b="1" dirty="0"/>
          </a:p>
        </p:txBody>
      </p:sp>
      <p:graphicFrame>
        <p:nvGraphicFramePr>
          <p:cNvPr id="3" name="Tabel 2"/>
          <p:cNvGraphicFramePr>
            <a:graphicFrameLocks noGrp="1"/>
          </p:cNvGraphicFramePr>
          <p:nvPr>
            <p:extLst>
              <p:ext uri="{D42A27DB-BD31-4B8C-83A1-F6EECF244321}">
                <p14:modId xmlns:p14="http://schemas.microsoft.com/office/powerpoint/2010/main" val="3989999877"/>
              </p:ext>
            </p:extLst>
          </p:nvPr>
        </p:nvGraphicFramePr>
        <p:xfrm>
          <a:off x="836766" y="3038839"/>
          <a:ext cx="8414112" cy="2758728"/>
        </p:xfrm>
        <a:graphic>
          <a:graphicData uri="http://schemas.openxmlformats.org/drawingml/2006/table">
            <a:tbl>
              <a:tblPr firstRow="1" bandRow="1">
                <a:tableStyleId>{5940675A-B579-460E-94D1-54222C63F5DA}</a:tableStyleId>
              </a:tblPr>
              <a:tblGrid>
                <a:gridCol w="2676176">
                  <a:extLst>
                    <a:ext uri="{9D8B030D-6E8A-4147-A177-3AD203B41FA5}">
                      <a16:colId xmlns:a16="http://schemas.microsoft.com/office/drawing/2014/main" val="20000"/>
                    </a:ext>
                  </a:extLst>
                </a:gridCol>
                <a:gridCol w="5737936">
                  <a:extLst>
                    <a:ext uri="{9D8B030D-6E8A-4147-A177-3AD203B41FA5}">
                      <a16:colId xmlns:a16="http://schemas.microsoft.com/office/drawing/2014/main" val="20001"/>
                    </a:ext>
                  </a:extLst>
                </a:gridCol>
              </a:tblGrid>
              <a:tr h="851650">
                <a:tc>
                  <a:txBody>
                    <a:bodyPr/>
                    <a:lstStyle/>
                    <a:p>
                      <a:r>
                        <a:rPr lang="da-DK" sz="1800" b="1" dirty="0" smtClean="0">
                          <a:solidFill>
                            <a:schemeClr val="tx1"/>
                          </a:solidFill>
                        </a:rPr>
                        <a:t>Før hjælpen ankommer</a:t>
                      </a:r>
                      <a:endParaRPr lang="da-DK" sz="18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Clr>
                          <a:srgbClr val="DC0048"/>
                        </a:buClr>
                        <a:buFont typeface="Arial" panose="020B0604020202020204" pitchFamily="34" charset="0"/>
                        <a:buChar char="•"/>
                      </a:pPr>
                      <a:r>
                        <a:rPr lang="da-DK" sz="1800" b="0" dirty="0" smtClean="0">
                          <a:solidFill>
                            <a:schemeClr val="tx1"/>
                          </a:solidFill>
                          <a:latin typeface="+mn-lt"/>
                        </a:rPr>
                        <a:t>Konstatere hjertestop</a:t>
                      </a:r>
                      <a:r>
                        <a:rPr lang="da-DK" sz="1800" b="0" baseline="0" dirty="0" smtClean="0">
                          <a:solidFill>
                            <a:schemeClr val="tx1"/>
                          </a:solidFill>
                          <a:latin typeface="+mn-lt"/>
                        </a:rPr>
                        <a:t> og </a:t>
                      </a:r>
                      <a:r>
                        <a:rPr lang="da-DK" sz="1800" b="0" dirty="0" smtClean="0">
                          <a:solidFill>
                            <a:schemeClr val="tx1"/>
                          </a:solidFill>
                          <a:latin typeface="+mn-lt"/>
                        </a:rPr>
                        <a:t>alarmere</a:t>
                      </a:r>
                      <a:r>
                        <a:rPr lang="da-DK" sz="1800" b="0" baseline="0" dirty="0" smtClean="0">
                          <a:solidFill>
                            <a:schemeClr val="tx1"/>
                          </a:solidFill>
                          <a:latin typeface="+mn-lt"/>
                        </a:rPr>
                        <a:t> </a:t>
                      </a:r>
                    </a:p>
                    <a:p>
                      <a:pPr marL="285750" indent="-285750">
                        <a:buClr>
                          <a:srgbClr val="DC0048"/>
                        </a:buClr>
                        <a:buFont typeface="Arial" panose="020B0604020202020204" pitchFamily="34" charset="0"/>
                        <a:buChar char="•"/>
                      </a:pPr>
                      <a:r>
                        <a:rPr lang="da-DK" sz="1800" b="0" baseline="0" dirty="0" smtClean="0">
                          <a:solidFill>
                            <a:schemeClr val="tx1"/>
                          </a:solidFill>
                          <a:latin typeface="+mn-lt"/>
                        </a:rPr>
                        <a:t>G</a:t>
                      </a:r>
                      <a:r>
                        <a:rPr lang="da-DK" sz="1800" b="0" dirty="0" smtClean="0">
                          <a:solidFill>
                            <a:schemeClr val="tx1"/>
                          </a:solidFill>
                          <a:latin typeface="+mn-lt"/>
                        </a:rPr>
                        <a:t>ive hjertemassage,</a:t>
                      </a:r>
                      <a:r>
                        <a:rPr lang="da-DK" sz="1800" b="0" baseline="0" dirty="0" smtClean="0">
                          <a:solidFill>
                            <a:schemeClr val="tx1"/>
                          </a:solidFill>
                          <a:latin typeface="+mn-lt"/>
                        </a:rPr>
                        <a:t> </a:t>
                      </a:r>
                      <a:r>
                        <a:rPr lang="da-DK" sz="1800" b="0" dirty="0" smtClean="0">
                          <a:solidFill>
                            <a:schemeClr val="tx1"/>
                          </a:solidFill>
                          <a:latin typeface="+mn-lt"/>
                        </a:rPr>
                        <a:t>indblæsninger</a:t>
                      </a:r>
                      <a:r>
                        <a:rPr lang="da-DK" sz="1800" b="0" baseline="0" dirty="0" smtClean="0">
                          <a:solidFill>
                            <a:schemeClr val="tx1"/>
                          </a:solidFill>
                          <a:latin typeface="+mn-lt"/>
                        </a:rPr>
                        <a:t> og m</a:t>
                      </a:r>
                      <a:r>
                        <a:rPr lang="da-DK" sz="1800" b="0" dirty="0" smtClean="0">
                          <a:solidFill>
                            <a:schemeClr val="tx1"/>
                          </a:solidFill>
                          <a:latin typeface="+mn-lt"/>
                        </a:rPr>
                        <a:t>askeventilation</a:t>
                      </a:r>
                    </a:p>
                    <a:p>
                      <a:pPr marL="285750" indent="-285750">
                        <a:buClr>
                          <a:srgbClr val="DC0048"/>
                        </a:buClr>
                        <a:buFont typeface="Arial" panose="020B0604020202020204" pitchFamily="34" charset="0"/>
                        <a:buChar char="•"/>
                      </a:pPr>
                      <a:r>
                        <a:rPr lang="da-DK" sz="1800" b="0" dirty="0" smtClean="0">
                          <a:solidFill>
                            <a:schemeClr val="tx1"/>
                          </a:solidFill>
                          <a:latin typeface="+mn-lt"/>
                        </a:rPr>
                        <a:t>Anvende hjertestarter</a:t>
                      </a:r>
                      <a:r>
                        <a:rPr lang="da-DK" sz="1800" b="0" baseline="0" dirty="0" smtClean="0">
                          <a:solidFill>
                            <a:schemeClr val="tx1"/>
                          </a:solidFill>
                          <a:latin typeface="+mn-lt"/>
                        </a:rPr>
                        <a:t> (AED)</a:t>
                      </a:r>
                      <a:r>
                        <a:rPr lang="da-DK" sz="1800" b="0" dirty="0" smtClean="0">
                          <a:solidFill>
                            <a:schemeClr val="tx1"/>
                          </a:solidFill>
                          <a:latin typeface="+mn-lt"/>
                        </a:rPr>
                        <a:t/>
                      </a:r>
                      <a:br>
                        <a:rPr lang="da-DK" sz="1800" b="0" dirty="0" smtClean="0">
                          <a:solidFill>
                            <a:schemeClr val="tx1"/>
                          </a:solidFill>
                          <a:latin typeface="+mn-lt"/>
                        </a:rPr>
                      </a:br>
                      <a:endParaRPr lang="da-DK" sz="1800" b="0" dirty="0" smtClean="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70008">
                <a:tc>
                  <a:txBody>
                    <a:bodyPr/>
                    <a:lstStyle/>
                    <a:p>
                      <a:r>
                        <a:rPr lang="da-DK" sz="1800" b="1" dirty="0" smtClean="0">
                          <a:solidFill>
                            <a:schemeClr val="tx1"/>
                          </a:solidFill>
                        </a:rPr>
                        <a:t>Når</a:t>
                      </a:r>
                      <a:r>
                        <a:rPr lang="da-DK" sz="1800" b="1" baseline="0" dirty="0" smtClean="0">
                          <a:solidFill>
                            <a:schemeClr val="tx1"/>
                          </a:solidFill>
                        </a:rPr>
                        <a:t> hjælpen ankommer</a:t>
                      </a:r>
                      <a:endParaRPr lang="da-DK" sz="18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marR="0" indent="-285750" algn="l" defTabSz="914400" rtl="0" eaLnBrk="1" fontAlgn="auto" latinLnBrk="0" hangingPunct="1">
                        <a:lnSpc>
                          <a:spcPct val="100000"/>
                        </a:lnSpc>
                        <a:spcBef>
                          <a:spcPts val="0"/>
                        </a:spcBef>
                        <a:spcAft>
                          <a:spcPts val="0"/>
                        </a:spcAft>
                        <a:buClr>
                          <a:srgbClr val="DC0048"/>
                        </a:buClr>
                        <a:buSzTx/>
                        <a:buFont typeface="Arial" panose="020B0604020202020204" pitchFamily="34" charset="0"/>
                        <a:buChar char="•"/>
                        <a:tabLst/>
                        <a:defRPr/>
                      </a:pPr>
                      <a:r>
                        <a:rPr lang="da-DK" sz="1800" b="0" dirty="0" smtClean="0">
                          <a:solidFill>
                            <a:schemeClr val="tx1"/>
                          </a:solidFill>
                          <a:latin typeface="+mn-lt"/>
                        </a:rPr>
                        <a:t>Overdrage</a:t>
                      </a:r>
                      <a:r>
                        <a:rPr lang="da-DK" sz="1800" b="0" baseline="0" dirty="0" smtClean="0">
                          <a:solidFill>
                            <a:schemeClr val="tx1"/>
                          </a:solidFill>
                          <a:latin typeface="+mn-lt"/>
                        </a:rPr>
                        <a:t> behandlingen til hjertestopholdet</a:t>
                      </a:r>
                      <a:r>
                        <a:rPr lang="da-DK" sz="1800" b="0" dirty="0" smtClean="0">
                          <a:solidFill>
                            <a:schemeClr val="tx1"/>
                          </a:solidFill>
                          <a:latin typeface="+mn-lt"/>
                        </a:rPr>
                        <a:t/>
                      </a:r>
                      <a:br>
                        <a:rPr lang="da-DK" sz="1800" b="0" dirty="0" smtClean="0">
                          <a:solidFill>
                            <a:schemeClr val="tx1"/>
                          </a:solidFill>
                          <a:latin typeface="+mn-lt"/>
                        </a:rPr>
                      </a:br>
                      <a:endParaRPr lang="da-DK" sz="1800" b="0" dirty="0" smtClean="0">
                        <a:solidFill>
                          <a:schemeClr val="tx1"/>
                        </a:solidFill>
                        <a:latin typeface="+mn-lt"/>
                      </a:endParaRPr>
                    </a:p>
                    <a:p>
                      <a:pPr marL="0" indent="0">
                        <a:buClr>
                          <a:srgbClr val="DC0048"/>
                        </a:buClr>
                        <a:buFont typeface="Arial" panose="020B0604020202020204" pitchFamily="34" charset="0"/>
                        <a:buNone/>
                      </a:pPr>
                      <a:endParaRPr lang="da-DK" sz="1800" b="0" dirty="0" smtClean="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6" name="Afrundet rektangel 5"/>
          <p:cNvSpPr/>
          <p:nvPr/>
        </p:nvSpPr>
        <p:spPr>
          <a:xfrm>
            <a:off x="897707" y="5778473"/>
            <a:ext cx="7972046" cy="491706"/>
          </a:xfrm>
          <a:prstGeom prst="roundRect">
            <a:avLst/>
          </a:prstGeom>
          <a:solidFill>
            <a:schemeClr val="bg1"/>
          </a:solidFill>
          <a:ln w="28575">
            <a:solidFill>
              <a:srgbClr val="DC0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smtClean="0">
                <a:solidFill>
                  <a:schemeClr val="tx1"/>
                </a:solidFill>
                <a:cs typeface="Arial" panose="020B0604020202020204" pitchFamily="34" charset="0"/>
              </a:rPr>
              <a:t>Kompetencer = Viden + Færdigheder</a:t>
            </a:r>
            <a:endParaRPr lang="da-DK" sz="2000" b="1" dirty="0">
              <a:solidFill>
                <a:schemeClr val="tx1"/>
              </a:solidFill>
            </a:endParaRPr>
          </a:p>
        </p:txBody>
      </p:sp>
    </p:spTree>
    <p:extLst>
      <p:ext uri="{BB962C8B-B14F-4D97-AF65-F5344CB8AC3E}">
        <p14:creationId xmlns:p14="http://schemas.microsoft.com/office/powerpoint/2010/main" val="27383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tekst 13"/>
          <p:cNvSpPr>
            <a:spLocks noGrp="1"/>
          </p:cNvSpPr>
          <p:nvPr>
            <p:ph type="body" sz="quarter" idx="12"/>
          </p:nvPr>
        </p:nvSpPr>
        <p:spPr>
          <a:xfrm>
            <a:off x="836346" y="1535506"/>
            <a:ext cx="3710048" cy="439943"/>
          </a:xfrm>
        </p:spPr>
        <p:txBody>
          <a:bodyPr/>
          <a:lstStyle/>
          <a:p>
            <a:r>
              <a:rPr lang="da-DK" dirty="0" smtClean="0">
                <a:solidFill>
                  <a:schemeClr val="tx1"/>
                </a:solidFill>
              </a:rPr>
              <a:t>Viden - </a:t>
            </a:r>
            <a:r>
              <a:rPr lang="da-DK" sz="2000" b="0" dirty="0" smtClean="0">
                <a:solidFill>
                  <a:schemeClr val="tx1"/>
                </a:solidFill>
              </a:rPr>
              <a:t>Du skal have viden om </a:t>
            </a:r>
            <a:endParaRPr lang="da-DK" sz="2000" b="0" dirty="0">
              <a:solidFill>
                <a:schemeClr val="tx1"/>
              </a:solidFill>
            </a:endParaRPr>
          </a:p>
        </p:txBody>
      </p:sp>
      <p:sp>
        <p:nvSpPr>
          <p:cNvPr id="11" name="Pladsholder til indhold 10"/>
          <p:cNvSpPr>
            <a:spLocks noGrp="1"/>
          </p:cNvSpPr>
          <p:nvPr>
            <p:ph sz="quarter" idx="10"/>
          </p:nvPr>
        </p:nvSpPr>
        <p:spPr>
          <a:xfrm>
            <a:off x="842965" y="2084720"/>
            <a:ext cx="7188227" cy="4548991"/>
          </a:xfrm>
        </p:spPr>
        <p:txBody>
          <a:bodyPr numCol="1"/>
          <a:lstStyle/>
          <a:p>
            <a:pPr marL="0" indent="0">
              <a:buNone/>
            </a:pPr>
            <a:endParaRPr lang="da-DK" sz="1800" b="1" dirty="0" smtClean="0">
              <a:solidFill>
                <a:schemeClr val="tx1"/>
              </a:solidFill>
              <a:latin typeface="+mn-lt"/>
            </a:endParaRPr>
          </a:p>
          <a:p>
            <a:pPr marL="0" indent="0">
              <a:buNone/>
            </a:pPr>
            <a:r>
              <a:rPr lang="da-DK" sz="1800" b="1" dirty="0" smtClean="0">
                <a:solidFill>
                  <a:schemeClr val="tx1"/>
                </a:solidFill>
                <a:latin typeface="+mn-lt"/>
              </a:rPr>
              <a:t>Vigtigheden </a:t>
            </a:r>
            <a:r>
              <a:rPr lang="da-DK" sz="1800" b="1" dirty="0">
                <a:solidFill>
                  <a:schemeClr val="tx1"/>
                </a:solidFill>
                <a:latin typeface="+mn-lt"/>
              </a:rPr>
              <a:t>af hurtig handling ved </a:t>
            </a:r>
            <a:r>
              <a:rPr lang="da-DK" sz="1800" b="1" dirty="0" smtClean="0">
                <a:solidFill>
                  <a:schemeClr val="tx1"/>
                </a:solidFill>
                <a:latin typeface="+mn-lt"/>
              </a:rPr>
              <a:t>hjertestop</a:t>
            </a:r>
            <a:r>
              <a:rPr lang="da-DK" sz="1800" b="1" dirty="0">
                <a:solidFill>
                  <a:schemeClr val="tx1"/>
                </a:solidFill>
              </a:rPr>
              <a:t/>
            </a:r>
            <a:br>
              <a:rPr lang="da-DK" sz="1800" b="1" dirty="0">
                <a:solidFill>
                  <a:schemeClr val="tx1"/>
                </a:solidFill>
              </a:rPr>
            </a:br>
            <a:endParaRPr lang="da-DK" sz="1800" b="1" dirty="0">
              <a:solidFill>
                <a:schemeClr val="tx1"/>
              </a:solidFill>
              <a:latin typeface="+mn-lt"/>
            </a:endParaRPr>
          </a:p>
          <a:p>
            <a:pPr marL="0" indent="0">
              <a:lnSpc>
                <a:spcPct val="100000"/>
              </a:lnSpc>
              <a:spcAft>
                <a:spcPts val="0"/>
              </a:spcAft>
              <a:buNone/>
            </a:pPr>
            <a:r>
              <a:rPr lang="da-DK" sz="1800" b="1" dirty="0" smtClean="0">
                <a:solidFill>
                  <a:schemeClr val="tx1"/>
                </a:solidFill>
                <a:latin typeface="+mn-lt"/>
              </a:rPr>
              <a:t>Alarmeringsproceduren </a:t>
            </a:r>
            <a:r>
              <a:rPr lang="da-DK" sz="1600" b="1" dirty="0" smtClean="0">
                <a:solidFill>
                  <a:schemeClr val="tx1"/>
                </a:solidFill>
                <a:latin typeface="+mn-lt"/>
              </a:rPr>
              <a:t/>
            </a:r>
            <a:br>
              <a:rPr lang="da-DK" sz="1600" b="1" dirty="0" smtClean="0">
                <a:solidFill>
                  <a:schemeClr val="tx1"/>
                </a:solidFill>
                <a:latin typeface="+mn-lt"/>
              </a:rPr>
            </a:br>
            <a:endParaRPr lang="da-DK" sz="1600" b="1" dirty="0" smtClean="0">
              <a:solidFill>
                <a:schemeClr val="tx1"/>
              </a:solidFill>
              <a:latin typeface="+mn-lt"/>
            </a:endParaRPr>
          </a:p>
          <a:p>
            <a:pPr marL="0" indent="0">
              <a:lnSpc>
                <a:spcPct val="100000"/>
              </a:lnSpc>
              <a:buNone/>
            </a:pPr>
            <a:r>
              <a:rPr lang="da-DK" sz="1800" b="1" dirty="0" smtClean="0">
                <a:solidFill>
                  <a:schemeClr val="tx1"/>
                </a:solidFill>
                <a:latin typeface="+mn-lt"/>
              </a:rPr>
              <a:t>Fremgangsmåder for hjertemassage, indblæsninger og stød </a:t>
            </a:r>
            <a:endParaRPr lang="da-DK" sz="1800" b="1" dirty="0">
              <a:solidFill>
                <a:schemeClr val="tx1"/>
              </a:solidFill>
              <a:latin typeface="+mn-lt"/>
            </a:endParaRPr>
          </a:p>
          <a:p>
            <a:pPr>
              <a:lnSpc>
                <a:spcPct val="100000"/>
              </a:lnSpc>
              <a:buClrTx/>
            </a:pPr>
            <a:r>
              <a:rPr lang="da-DK" sz="1400" dirty="0">
                <a:solidFill>
                  <a:schemeClr val="tx1"/>
                </a:solidFill>
                <a:latin typeface="+mn-lt"/>
              </a:rPr>
              <a:t>Voksne og børn (fra 1 år</a:t>
            </a:r>
            <a:r>
              <a:rPr lang="da-DK" sz="1400" dirty="0" smtClean="0">
                <a:solidFill>
                  <a:schemeClr val="tx1"/>
                </a:solidFill>
                <a:latin typeface="+mn-lt"/>
              </a:rPr>
              <a:t>)</a:t>
            </a:r>
            <a:r>
              <a:rPr lang="da-DK" sz="1600" b="1" dirty="0" smtClean="0">
                <a:solidFill>
                  <a:schemeClr val="tx1"/>
                </a:solidFill>
                <a:latin typeface="+mn-lt"/>
              </a:rPr>
              <a:t/>
            </a:r>
            <a:br>
              <a:rPr lang="da-DK" sz="1600" b="1" dirty="0" smtClean="0">
                <a:solidFill>
                  <a:schemeClr val="tx1"/>
                </a:solidFill>
                <a:latin typeface="+mn-lt"/>
              </a:rPr>
            </a:br>
            <a:endParaRPr lang="da-DK" sz="1600" b="1" dirty="0" smtClean="0">
              <a:solidFill>
                <a:schemeClr val="tx1"/>
              </a:solidFill>
              <a:latin typeface="+mn-lt"/>
            </a:endParaRPr>
          </a:p>
          <a:p>
            <a:pPr marL="0" indent="0">
              <a:lnSpc>
                <a:spcPct val="100000"/>
              </a:lnSpc>
              <a:spcAft>
                <a:spcPts val="0"/>
              </a:spcAft>
              <a:buNone/>
            </a:pPr>
            <a:r>
              <a:rPr lang="da-DK" sz="1800" b="1" dirty="0" smtClean="0">
                <a:solidFill>
                  <a:schemeClr val="tx1"/>
                </a:solidFill>
                <a:latin typeface="+mn-lt"/>
              </a:rPr>
              <a:t>Omsorg for pårørende</a:t>
            </a:r>
            <a:r>
              <a:rPr lang="da-DK" sz="1800" b="1" dirty="0">
                <a:solidFill>
                  <a:schemeClr val="tx1"/>
                </a:solidFill>
                <a:latin typeface="+mn-lt"/>
              </a:rPr>
              <a:t/>
            </a:r>
            <a:br>
              <a:rPr lang="da-DK" sz="1800" b="1" dirty="0">
                <a:solidFill>
                  <a:schemeClr val="tx1"/>
                </a:solidFill>
                <a:latin typeface="+mn-lt"/>
              </a:rPr>
            </a:br>
            <a:endParaRPr lang="da-DK" sz="1800" b="1" dirty="0">
              <a:solidFill>
                <a:schemeClr val="tx1"/>
              </a:solidFill>
              <a:latin typeface="+mn-lt"/>
            </a:endParaRPr>
          </a:p>
          <a:p>
            <a:pPr marL="0" indent="0">
              <a:lnSpc>
                <a:spcPct val="100000"/>
              </a:lnSpc>
              <a:spcAft>
                <a:spcPts val="0"/>
              </a:spcAft>
              <a:buNone/>
            </a:pPr>
            <a:r>
              <a:rPr lang="da-DK" sz="1800" b="1" dirty="0" smtClean="0">
                <a:solidFill>
                  <a:schemeClr val="tx1"/>
                </a:solidFill>
                <a:latin typeface="+mn-lt"/>
              </a:rPr>
              <a:t>Etiske </a:t>
            </a:r>
            <a:r>
              <a:rPr lang="da-DK" sz="1800" b="1" dirty="0">
                <a:solidFill>
                  <a:schemeClr val="tx1"/>
                </a:solidFill>
                <a:latin typeface="+mn-lt"/>
              </a:rPr>
              <a:t>overvejelser </a:t>
            </a:r>
          </a:p>
          <a:p>
            <a:pPr>
              <a:lnSpc>
                <a:spcPct val="100000"/>
              </a:lnSpc>
              <a:buClrTx/>
            </a:pPr>
            <a:r>
              <a:rPr lang="da-DK" sz="1400" dirty="0" smtClean="0">
                <a:solidFill>
                  <a:schemeClr val="tx1"/>
                </a:solidFill>
                <a:latin typeface="+mn-lt"/>
              </a:rPr>
              <a:t>Pligten til at påbegynde og retten til at afslutte HLR</a:t>
            </a:r>
            <a:r>
              <a:rPr lang="da-DK" sz="1800" b="1" dirty="0">
                <a:solidFill>
                  <a:schemeClr val="tx1"/>
                </a:solidFill>
                <a:latin typeface="+mn-lt"/>
              </a:rPr>
              <a:t/>
            </a:r>
            <a:br>
              <a:rPr lang="da-DK" sz="1800" b="1" dirty="0">
                <a:solidFill>
                  <a:schemeClr val="tx1"/>
                </a:solidFill>
                <a:latin typeface="+mn-lt"/>
              </a:rPr>
            </a:br>
            <a:endParaRPr lang="da-DK" sz="2000" b="1" dirty="0">
              <a:solidFill>
                <a:schemeClr val="tx1"/>
              </a:solidFill>
            </a:endParaRPr>
          </a:p>
          <a:p>
            <a:pPr marL="0" lvl="0" indent="0">
              <a:lnSpc>
                <a:spcPct val="100000"/>
              </a:lnSpc>
              <a:spcAft>
                <a:spcPts val="0"/>
              </a:spcAft>
              <a:buNone/>
            </a:pPr>
            <a:r>
              <a:rPr lang="da-DK" sz="1800" b="1" dirty="0" smtClean="0">
                <a:solidFill>
                  <a:schemeClr val="tx1"/>
                </a:solidFill>
                <a:latin typeface="+mn-lt"/>
              </a:rPr>
              <a:t/>
            </a:r>
            <a:br>
              <a:rPr lang="da-DK" sz="1800" b="1" dirty="0" smtClean="0">
                <a:solidFill>
                  <a:schemeClr val="tx1"/>
                </a:solidFill>
                <a:latin typeface="+mn-lt"/>
              </a:rPr>
            </a:br>
            <a:endParaRPr lang="da-DK" sz="1800" b="1" dirty="0" smtClean="0">
              <a:solidFill>
                <a:schemeClr val="tx1"/>
              </a:solidFill>
              <a:latin typeface="+mn-lt"/>
            </a:endParaRPr>
          </a:p>
          <a:p>
            <a:pPr marL="0" indent="0">
              <a:lnSpc>
                <a:spcPct val="100000"/>
              </a:lnSpc>
              <a:spcAft>
                <a:spcPts val="0"/>
              </a:spcAft>
              <a:buNone/>
            </a:pPr>
            <a:endParaRPr lang="da-DK" sz="1800" b="1" dirty="0" smtClean="0">
              <a:solidFill>
                <a:schemeClr val="tx1"/>
              </a:solidFill>
              <a:latin typeface="+mn-lt"/>
            </a:endParaRPr>
          </a:p>
          <a:p>
            <a:pPr marL="0" indent="0">
              <a:lnSpc>
                <a:spcPct val="100000"/>
              </a:lnSpc>
              <a:spcAft>
                <a:spcPts val="0"/>
              </a:spcAft>
              <a:buNone/>
            </a:pPr>
            <a:endParaRPr lang="da-DK" sz="1800" b="1" dirty="0" smtClean="0">
              <a:solidFill>
                <a:schemeClr val="tx1"/>
              </a:solidFill>
              <a:latin typeface="+mn-lt"/>
            </a:endParaRPr>
          </a:p>
          <a:p>
            <a:pPr marL="0" indent="0">
              <a:lnSpc>
                <a:spcPct val="100000"/>
              </a:lnSpc>
              <a:spcAft>
                <a:spcPts val="0"/>
              </a:spcAft>
              <a:buNone/>
            </a:pPr>
            <a:endParaRPr lang="da-DK" sz="1800" b="1" dirty="0" smtClean="0">
              <a:solidFill>
                <a:schemeClr val="tx1"/>
              </a:solidFill>
              <a:latin typeface="+mn-lt"/>
            </a:endParaRPr>
          </a:p>
          <a:p>
            <a:pPr marL="0" indent="0">
              <a:lnSpc>
                <a:spcPct val="100000"/>
              </a:lnSpc>
              <a:spcAft>
                <a:spcPts val="0"/>
              </a:spcAft>
              <a:buNone/>
            </a:pPr>
            <a:endParaRPr lang="da-DK" sz="1800" b="1" dirty="0" smtClean="0">
              <a:solidFill>
                <a:schemeClr val="tx1"/>
              </a:solidFill>
              <a:latin typeface="+mn-lt"/>
            </a:endParaRPr>
          </a:p>
          <a:p>
            <a:pPr marL="0" lvl="0" indent="0">
              <a:lnSpc>
                <a:spcPct val="100000"/>
              </a:lnSpc>
              <a:spcAft>
                <a:spcPts val="0"/>
              </a:spcAft>
              <a:buNone/>
            </a:pPr>
            <a:endParaRPr lang="da-DK" sz="1800" b="1" dirty="0" smtClean="0">
              <a:solidFill>
                <a:schemeClr val="tx1"/>
              </a:solidFill>
              <a:latin typeface="+mn-lt"/>
            </a:endParaRPr>
          </a:p>
          <a:p>
            <a:pPr marL="0" lvl="0" indent="0">
              <a:lnSpc>
                <a:spcPct val="100000"/>
              </a:lnSpc>
              <a:spcAft>
                <a:spcPts val="0"/>
              </a:spcAft>
              <a:buNone/>
            </a:pPr>
            <a:endParaRPr lang="da-DK" sz="1800" b="1" dirty="0">
              <a:solidFill>
                <a:schemeClr val="tx1"/>
              </a:solidFill>
              <a:latin typeface="+mn-lt"/>
            </a:endParaRPr>
          </a:p>
          <a:p>
            <a:pPr marL="0" lvl="0" indent="0">
              <a:lnSpc>
                <a:spcPct val="100000"/>
              </a:lnSpc>
              <a:spcAft>
                <a:spcPts val="0"/>
              </a:spcAft>
              <a:buNone/>
            </a:pPr>
            <a:endParaRPr lang="da-DK" sz="1800" b="1" dirty="0" smtClean="0">
              <a:solidFill>
                <a:schemeClr val="tx1"/>
              </a:solidFill>
              <a:latin typeface="+mn-lt"/>
            </a:endParaRPr>
          </a:p>
          <a:p>
            <a:pPr marL="0" lvl="0" indent="0">
              <a:lnSpc>
                <a:spcPct val="100000"/>
              </a:lnSpc>
              <a:spcAft>
                <a:spcPts val="0"/>
              </a:spcAft>
              <a:buNone/>
            </a:pPr>
            <a:endParaRPr lang="da-DK" sz="1800" b="1" dirty="0">
              <a:solidFill>
                <a:schemeClr val="tx1"/>
              </a:solidFill>
              <a:latin typeface="+mn-lt"/>
            </a:endParaRPr>
          </a:p>
          <a:p>
            <a:pPr marL="0" lvl="0" indent="0">
              <a:lnSpc>
                <a:spcPct val="100000"/>
              </a:lnSpc>
              <a:spcAft>
                <a:spcPts val="0"/>
              </a:spcAft>
              <a:buNone/>
            </a:pPr>
            <a:endParaRPr lang="da-DK" sz="1800" b="1" dirty="0" smtClean="0">
              <a:solidFill>
                <a:schemeClr val="tx1"/>
              </a:solidFill>
              <a:latin typeface="+mn-lt"/>
            </a:endParaRPr>
          </a:p>
          <a:p>
            <a:pPr marL="0" lvl="0" indent="0">
              <a:lnSpc>
                <a:spcPct val="100000"/>
              </a:lnSpc>
              <a:spcAft>
                <a:spcPts val="0"/>
              </a:spcAft>
              <a:buNone/>
            </a:pPr>
            <a:endParaRPr lang="da-DK" sz="1800" b="1" dirty="0" smtClean="0">
              <a:solidFill>
                <a:schemeClr val="tx1"/>
              </a:solidFill>
              <a:latin typeface="+mn-lt"/>
            </a:endParaRPr>
          </a:p>
          <a:p>
            <a:pPr marL="0" lvl="0" indent="0">
              <a:lnSpc>
                <a:spcPct val="100000"/>
              </a:lnSpc>
              <a:spcAft>
                <a:spcPts val="0"/>
              </a:spcAft>
              <a:buNone/>
            </a:pPr>
            <a:endParaRPr lang="da-DK" sz="1800" b="1" dirty="0">
              <a:solidFill>
                <a:schemeClr val="tx1"/>
              </a:solidFill>
              <a:latin typeface="+mn-lt"/>
            </a:endParaRPr>
          </a:p>
          <a:p>
            <a:pPr marL="0" lvl="0" indent="0">
              <a:lnSpc>
                <a:spcPct val="100000"/>
              </a:lnSpc>
              <a:spcAft>
                <a:spcPts val="0"/>
              </a:spcAft>
              <a:buNone/>
            </a:pPr>
            <a:endParaRPr lang="da-DK" sz="1800" b="1" dirty="0" smtClean="0">
              <a:solidFill>
                <a:schemeClr val="tx1"/>
              </a:solidFill>
              <a:latin typeface="+mn-lt"/>
            </a:endParaRPr>
          </a:p>
          <a:p>
            <a:pPr marL="0" lvl="0" indent="0">
              <a:lnSpc>
                <a:spcPct val="100000"/>
              </a:lnSpc>
              <a:spcAft>
                <a:spcPts val="0"/>
              </a:spcAft>
              <a:buNone/>
            </a:pPr>
            <a:endParaRPr lang="da-DK" sz="1800" b="1" dirty="0">
              <a:solidFill>
                <a:schemeClr val="tx1"/>
              </a:solidFill>
              <a:latin typeface="+mn-lt"/>
            </a:endParaRPr>
          </a:p>
          <a:p>
            <a:pPr marL="0" indent="0">
              <a:lnSpc>
                <a:spcPct val="100000"/>
              </a:lnSpc>
              <a:spcAft>
                <a:spcPts val="0"/>
              </a:spcAft>
              <a:buNone/>
            </a:pPr>
            <a:r>
              <a:rPr lang="da-DK" sz="1800" b="1" dirty="0">
                <a:solidFill>
                  <a:schemeClr val="tx1"/>
                </a:solidFill>
                <a:latin typeface="+mn-lt"/>
              </a:rPr>
              <a:t> </a:t>
            </a:r>
            <a:endParaRPr lang="da-DK" sz="1800" b="1" dirty="0">
              <a:solidFill>
                <a:schemeClr val="tx1"/>
              </a:solidFill>
              <a:latin typeface="+mn-lt"/>
              <a:ea typeface="Calibri"/>
              <a:cs typeface="Times New Roman"/>
            </a:endParaRPr>
          </a:p>
          <a:p>
            <a:pPr>
              <a:lnSpc>
                <a:spcPct val="100000"/>
              </a:lnSpc>
            </a:pPr>
            <a:endParaRPr lang="da-DK" sz="6600" b="1" dirty="0">
              <a:solidFill>
                <a:schemeClr val="tx1"/>
              </a:solidFill>
              <a:latin typeface="+mn-lt"/>
            </a:endParaRPr>
          </a:p>
        </p:txBody>
      </p:sp>
      <p:sp>
        <p:nvSpPr>
          <p:cNvPr id="13" name="Pladsholder til indhold 12"/>
          <p:cNvSpPr>
            <a:spLocks noGrp="1"/>
          </p:cNvSpPr>
          <p:nvPr>
            <p:ph sz="quarter" idx="11"/>
          </p:nvPr>
        </p:nvSpPr>
        <p:spPr>
          <a:xfrm>
            <a:off x="5331018" y="2090475"/>
            <a:ext cx="3711385" cy="4253108"/>
          </a:xfrm>
        </p:spPr>
        <p:txBody>
          <a:bodyPr/>
          <a:lstStyle/>
          <a:p>
            <a:pPr marL="0" lvl="0" indent="0">
              <a:lnSpc>
                <a:spcPct val="100000"/>
              </a:lnSpc>
              <a:spcAft>
                <a:spcPts val="0"/>
              </a:spcAft>
              <a:buNone/>
            </a:pPr>
            <a:endParaRPr lang="da-DK" sz="1600" dirty="0"/>
          </a:p>
          <a:p>
            <a:pPr marL="0" indent="0">
              <a:lnSpc>
                <a:spcPct val="100000"/>
              </a:lnSpc>
              <a:buNone/>
            </a:pPr>
            <a:endParaRPr lang="da-DK" sz="1600" dirty="0">
              <a:latin typeface="+mn-lt"/>
            </a:endParaRPr>
          </a:p>
          <a:p>
            <a:pPr marL="0" indent="0">
              <a:lnSpc>
                <a:spcPct val="100000"/>
              </a:lnSpc>
              <a:buNone/>
            </a:pPr>
            <a:endParaRPr lang="da-DK" sz="1600" b="0" dirty="0">
              <a:latin typeface="+mn-lt"/>
            </a:endParaRPr>
          </a:p>
        </p:txBody>
      </p:sp>
      <p:sp>
        <p:nvSpPr>
          <p:cNvPr id="3" name="Titel 2"/>
          <p:cNvSpPr>
            <a:spLocks noGrp="1"/>
          </p:cNvSpPr>
          <p:nvPr>
            <p:ph type="title"/>
          </p:nvPr>
        </p:nvSpPr>
        <p:spPr/>
        <p:txBody>
          <a:bodyPr>
            <a:normAutofit/>
          </a:bodyPr>
          <a:lstStyle/>
          <a:p>
            <a:r>
              <a:rPr lang="da-DK" b="1" dirty="0" smtClean="0">
                <a:solidFill>
                  <a:schemeClr val="tx1"/>
                </a:solidFill>
              </a:rPr>
              <a:t>Læringsudbytte </a:t>
            </a:r>
            <a:r>
              <a:rPr lang="da-DK" sz="2000" b="1" dirty="0" smtClean="0">
                <a:solidFill>
                  <a:schemeClr val="tx1"/>
                </a:solidFill>
              </a:rPr>
              <a:t>- fortsat </a:t>
            </a:r>
            <a:endParaRPr lang="da-DK" sz="2000" b="1" dirty="0">
              <a:solidFill>
                <a:schemeClr val="tx1"/>
              </a:solidFill>
            </a:endParaRPr>
          </a:p>
        </p:txBody>
      </p:sp>
    </p:spTree>
    <p:extLst>
      <p:ext uri="{BB962C8B-B14F-4D97-AF65-F5344CB8AC3E}">
        <p14:creationId xmlns:p14="http://schemas.microsoft.com/office/powerpoint/2010/main" val="219949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tekst 13"/>
          <p:cNvSpPr>
            <a:spLocks noGrp="1"/>
          </p:cNvSpPr>
          <p:nvPr>
            <p:ph type="body" sz="quarter" idx="12"/>
          </p:nvPr>
        </p:nvSpPr>
        <p:spPr>
          <a:xfrm>
            <a:off x="836346" y="1535506"/>
            <a:ext cx="3710048" cy="439943"/>
          </a:xfrm>
        </p:spPr>
        <p:txBody>
          <a:bodyPr/>
          <a:lstStyle/>
          <a:p>
            <a:r>
              <a:rPr lang="da-DK" dirty="0" smtClean="0">
                <a:solidFill>
                  <a:schemeClr val="tx1"/>
                </a:solidFill>
              </a:rPr>
              <a:t>Færdigheder - </a:t>
            </a:r>
            <a:r>
              <a:rPr lang="da-DK" sz="2000" b="0" dirty="0" smtClean="0">
                <a:solidFill>
                  <a:schemeClr val="tx1"/>
                </a:solidFill>
              </a:rPr>
              <a:t>Du skal kunne </a:t>
            </a:r>
            <a:endParaRPr lang="da-DK" sz="2000" b="0" dirty="0">
              <a:solidFill>
                <a:schemeClr val="tx1"/>
              </a:solidFill>
            </a:endParaRPr>
          </a:p>
        </p:txBody>
      </p:sp>
      <p:sp>
        <p:nvSpPr>
          <p:cNvPr id="11" name="Pladsholder til indhold 10"/>
          <p:cNvSpPr>
            <a:spLocks noGrp="1"/>
          </p:cNvSpPr>
          <p:nvPr>
            <p:ph sz="quarter" idx="10"/>
          </p:nvPr>
        </p:nvSpPr>
        <p:spPr>
          <a:xfrm>
            <a:off x="842965" y="2084720"/>
            <a:ext cx="4030959" cy="4548991"/>
          </a:xfrm>
        </p:spPr>
        <p:txBody>
          <a:bodyPr numCol="1"/>
          <a:lstStyle/>
          <a:p>
            <a:pPr marL="0" indent="0">
              <a:buNone/>
            </a:pPr>
            <a:r>
              <a:rPr lang="da-DK" sz="1800" b="1" dirty="0">
                <a:solidFill>
                  <a:schemeClr val="tx1"/>
                </a:solidFill>
                <a:latin typeface="+mn-lt"/>
              </a:rPr>
              <a:t>Konstatere hjertestop</a:t>
            </a:r>
            <a:r>
              <a:rPr lang="da-DK" sz="1600" b="1" dirty="0">
                <a:solidFill>
                  <a:schemeClr val="tx1"/>
                </a:solidFill>
                <a:latin typeface="+mn-lt"/>
              </a:rPr>
              <a:t/>
            </a:r>
            <a:br>
              <a:rPr lang="da-DK" sz="1600" b="1" dirty="0">
                <a:solidFill>
                  <a:schemeClr val="tx1"/>
                </a:solidFill>
                <a:latin typeface="+mn-lt"/>
              </a:rPr>
            </a:br>
            <a:endParaRPr lang="da-DK" sz="1600" dirty="0">
              <a:solidFill>
                <a:schemeClr val="tx1"/>
              </a:solidFill>
              <a:latin typeface="+mn-lt"/>
            </a:endParaRPr>
          </a:p>
          <a:p>
            <a:pPr marL="0" indent="0">
              <a:buNone/>
            </a:pPr>
            <a:r>
              <a:rPr lang="da-DK" sz="1800" b="1" dirty="0" smtClean="0">
                <a:solidFill>
                  <a:schemeClr val="tx1"/>
                </a:solidFill>
                <a:latin typeface="+mn-lt"/>
              </a:rPr>
              <a:t>Sikre </a:t>
            </a:r>
            <a:r>
              <a:rPr lang="da-DK" sz="1800" b="1" dirty="0">
                <a:solidFill>
                  <a:schemeClr val="tx1"/>
                </a:solidFill>
                <a:latin typeface="+mn-lt"/>
              </a:rPr>
              <a:t>frie luftveje</a:t>
            </a:r>
            <a:endParaRPr lang="da-DK" sz="1800" dirty="0">
              <a:solidFill>
                <a:schemeClr val="tx1"/>
              </a:solidFill>
              <a:latin typeface="+mn-lt"/>
            </a:endParaRPr>
          </a:p>
          <a:p>
            <a:pPr lvl="0">
              <a:buClrTx/>
            </a:pPr>
            <a:r>
              <a:rPr lang="da-DK" sz="1400" dirty="0">
                <a:solidFill>
                  <a:schemeClr val="tx1"/>
                </a:solidFill>
                <a:latin typeface="+mn-lt"/>
              </a:rPr>
              <a:t>Hovedkip og hage/kæbeløft</a:t>
            </a:r>
          </a:p>
          <a:p>
            <a:pPr lvl="0">
              <a:buClrTx/>
            </a:pPr>
            <a:r>
              <a:rPr lang="da-DK" sz="1400" dirty="0" smtClean="0">
                <a:solidFill>
                  <a:schemeClr val="tx1"/>
                </a:solidFill>
                <a:latin typeface="+mn-lt"/>
              </a:rPr>
              <a:t>Blokerede luftveje</a:t>
            </a:r>
            <a:r>
              <a:rPr lang="da-DK" sz="1400" dirty="0">
                <a:solidFill>
                  <a:schemeClr val="tx1"/>
                </a:solidFill>
                <a:latin typeface="+mn-lt"/>
              </a:rPr>
              <a:t/>
            </a:r>
            <a:br>
              <a:rPr lang="da-DK" sz="1400" dirty="0">
                <a:solidFill>
                  <a:schemeClr val="tx1"/>
                </a:solidFill>
                <a:latin typeface="+mn-lt"/>
              </a:rPr>
            </a:br>
            <a:endParaRPr lang="da-DK" sz="1400" dirty="0">
              <a:solidFill>
                <a:schemeClr val="tx1"/>
              </a:solidFill>
              <a:latin typeface="+mn-lt"/>
            </a:endParaRPr>
          </a:p>
          <a:p>
            <a:pPr marL="0" indent="0">
              <a:buNone/>
            </a:pPr>
            <a:r>
              <a:rPr lang="da-DK" sz="1800" b="1" dirty="0">
                <a:solidFill>
                  <a:schemeClr val="tx1"/>
                </a:solidFill>
                <a:latin typeface="+mn-lt"/>
              </a:rPr>
              <a:t>Give hjertemassage til voksne og børn </a:t>
            </a:r>
            <a:endParaRPr lang="da-DK" sz="1800" dirty="0">
              <a:solidFill>
                <a:schemeClr val="tx1"/>
              </a:solidFill>
              <a:latin typeface="+mn-lt"/>
            </a:endParaRPr>
          </a:p>
          <a:p>
            <a:pPr lvl="0">
              <a:buClrTx/>
            </a:pPr>
            <a:r>
              <a:rPr lang="da-DK" sz="1400" dirty="0">
                <a:solidFill>
                  <a:schemeClr val="tx1"/>
                </a:solidFill>
                <a:latin typeface="+mn-lt"/>
              </a:rPr>
              <a:t>Tryksted, </a:t>
            </a:r>
            <a:r>
              <a:rPr lang="da-DK" sz="1400" dirty="0" smtClean="0">
                <a:solidFill>
                  <a:schemeClr val="tx1"/>
                </a:solidFill>
                <a:latin typeface="+mn-lt"/>
              </a:rPr>
              <a:t>dybde og rytme </a:t>
            </a:r>
            <a:r>
              <a:rPr lang="da-DK" sz="1400" dirty="0">
                <a:solidFill>
                  <a:schemeClr val="tx1"/>
                </a:solidFill>
                <a:latin typeface="+mn-lt"/>
              </a:rPr>
              <a:t/>
            </a:r>
            <a:br>
              <a:rPr lang="da-DK" sz="1400" dirty="0">
                <a:solidFill>
                  <a:schemeClr val="tx1"/>
                </a:solidFill>
                <a:latin typeface="+mn-lt"/>
              </a:rPr>
            </a:br>
            <a:endParaRPr lang="da-DK" sz="1400" dirty="0">
              <a:solidFill>
                <a:schemeClr val="tx1"/>
              </a:solidFill>
              <a:latin typeface="+mn-lt"/>
            </a:endParaRPr>
          </a:p>
          <a:p>
            <a:pPr marL="0" indent="0">
              <a:buNone/>
            </a:pPr>
            <a:r>
              <a:rPr lang="da-DK" sz="1800" b="1" dirty="0">
                <a:solidFill>
                  <a:schemeClr val="tx1"/>
                </a:solidFill>
                <a:latin typeface="+mn-lt"/>
              </a:rPr>
              <a:t>Give indblæsninger </a:t>
            </a:r>
            <a:endParaRPr lang="da-DK" sz="1800" dirty="0">
              <a:solidFill>
                <a:schemeClr val="tx1"/>
              </a:solidFill>
              <a:latin typeface="+mn-lt"/>
            </a:endParaRPr>
          </a:p>
          <a:p>
            <a:pPr lvl="0">
              <a:buClrTx/>
            </a:pPr>
            <a:r>
              <a:rPr lang="da-DK" sz="1400" dirty="0">
                <a:solidFill>
                  <a:schemeClr val="tx1"/>
                </a:solidFill>
                <a:latin typeface="+mn-lt"/>
              </a:rPr>
              <a:t>Mund til mund eller mund til </a:t>
            </a:r>
            <a:r>
              <a:rPr lang="da-DK" sz="1400" dirty="0" smtClean="0">
                <a:solidFill>
                  <a:schemeClr val="tx1"/>
                </a:solidFill>
                <a:latin typeface="+mn-lt"/>
              </a:rPr>
              <a:t>næse</a:t>
            </a:r>
          </a:p>
          <a:p>
            <a:pPr lvl="0">
              <a:buClrTx/>
            </a:pPr>
            <a:r>
              <a:rPr lang="da-DK" sz="1400" dirty="0" smtClean="0">
                <a:solidFill>
                  <a:schemeClr val="tx1"/>
                </a:solidFill>
                <a:latin typeface="+mn-lt"/>
              </a:rPr>
              <a:t>Dybde </a:t>
            </a:r>
            <a:r>
              <a:rPr lang="da-DK" sz="1400" dirty="0">
                <a:solidFill>
                  <a:schemeClr val="tx1"/>
                </a:solidFill>
                <a:latin typeface="+mn-lt"/>
              </a:rPr>
              <a:t>og </a:t>
            </a:r>
            <a:r>
              <a:rPr lang="da-DK" sz="1400" dirty="0" smtClean="0">
                <a:solidFill>
                  <a:schemeClr val="tx1"/>
                </a:solidFill>
                <a:latin typeface="+mn-lt"/>
              </a:rPr>
              <a:t>rytme</a:t>
            </a:r>
            <a:r>
              <a:rPr lang="da-DK" sz="1400" dirty="0">
                <a:solidFill>
                  <a:schemeClr val="tx1"/>
                </a:solidFill>
                <a:latin typeface="+mn-lt"/>
              </a:rPr>
              <a:t/>
            </a:r>
            <a:br>
              <a:rPr lang="da-DK" sz="1400" dirty="0">
                <a:solidFill>
                  <a:schemeClr val="tx1"/>
                </a:solidFill>
                <a:latin typeface="+mn-lt"/>
              </a:rPr>
            </a:br>
            <a:endParaRPr lang="da-DK" sz="1400" dirty="0">
              <a:solidFill>
                <a:schemeClr val="tx1"/>
              </a:solidFill>
              <a:latin typeface="+mn-lt"/>
            </a:endParaRPr>
          </a:p>
          <a:p>
            <a:pPr marL="0" lvl="0" indent="0">
              <a:lnSpc>
                <a:spcPct val="100000"/>
              </a:lnSpc>
              <a:spcAft>
                <a:spcPts val="0"/>
              </a:spcAft>
              <a:buNone/>
            </a:pPr>
            <a:r>
              <a:rPr lang="da-DK" sz="1800" dirty="0" smtClean="0">
                <a:solidFill>
                  <a:schemeClr val="tx1"/>
                </a:solidFill>
                <a:latin typeface="+mn-lt"/>
              </a:rPr>
              <a:t/>
            </a:r>
            <a:br>
              <a:rPr lang="da-DK" sz="1800" dirty="0" smtClean="0">
                <a:solidFill>
                  <a:schemeClr val="tx1"/>
                </a:solidFill>
                <a:latin typeface="+mn-lt"/>
              </a:rPr>
            </a:br>
            <a:endParaRPr lang="da-DK" sz="1800" dirty="0" smtClean="0">
              <a:solidFill>
                <a:schemeClr val="tx1"/>
              </a:solidFill>
              <a:latin typeface="+mn-lt"/>
            </a:endParaRPr>
          </a:p>
          <a:p>
            <a:pPr marL="0" indent="0">
              <a:lnSpc>
                <a:spcPct val="100000"/>
              </a:lnSpc>
              <a:spcAft>
                <a:spcPts val="0"/>
              </a:spcAft>
              <a:buNone/>
            </a:pPr>
            <a:endParaRPr lang="da-DK" sz="1800" dirty="0" smtClean="0">
              <a:solidFill>
                <a:schemeClr val="tx1"/>
              </a:solidFill>
              <a:latin typeface="+mn-lt"/>
            </a:endParaRPr>
          </a:p>
          <a:p>
            <a:pPr marL="0" indent="0">
              <a:lnSpc>
                <a:spcPct val="100000"/>
              </a:lnSpc>
              <a:spcAft>
                <a:spcPts val="0"/>
              </a:spcAft>
              <a:buNone/>
            </a:pPr>
            <a:endParaRPr lang="da-DK" sz="1800" dirty="0" smtClean="0">
              <a:solidFill>
                <a:schemeClr val="tx1"/>
              </a:solidFill>
              <a:latin typeface="+mn-lt"/>
            </a:endParaRPr>
          </a:p>
          <a:p>
            <a:pPr marL="0" indent="0">
              <a:lnSpc>
                <a:spcPct val="100000"/>
              </a:lnSpc>
              <a:spcAft>
                <a:spcPts val="0"/>
              </a:spcAft>
              <a:buNone/>
            </a:pPr>
            <a:endParaRPr lang="da-DK" sz="1800" dirty="0" smtClean="0">
              <a:solidFill>
                <a:schemeClr val="tx1"/>
              </a:solidFill>
              <a:latin typeface="+mn-lt"/>
            </a:endParaRPr>
          </a:p>
          <a:p>
            <a:pPr marL="0" indent="0">
              <a:lnSpc>
                <a:spcPct val="100000"/>
              </a:lnSpc>
              <a:spcAft>
                <a:spcPts val="0"/>
              </a:spcAft>
              <a:buNone/>
            </a:pPr>
            <a:endParaRPr lang="da-DK" sz="1800" dirty="0" smtClean="0">
              <a:solidFill>
                <a:schemeClr val="tx1"/>
              </a:solidFill>
              <a:latin typeface="+mn-lt"/>
            </a:endParaRPr>
          </a:p>
          <a:p>
            <a:pPr marL="0" lvl="0" indent="0">
              <a:lnSpc>
                <a:spcPct val="100000"/>
              </a:lnSpc>
              <a:spcAft>
                <a:spcPts val="0"/>
              </a:spcAft>
              <a:buNone/>
            </a:pPr>
            <a:endParaRPr lang="da-DK" sz="1800" dirty="0" smtClean="0">
              <a:solidFill>
                <a:schemeClr val="tx1"/>
              </a:solidFill>
              <a:latin typeface="+mn-lt"/>
            </a:endParaRPr>
          </a:p>
          <a:p>
            <a:pPr marL="0" lvl="0" indent="0">
              <a:lnSpc>
                <a:spcPct val="100000"/>
              </a:lnSpc>
              <a:spcAft>
                <a:spcPts val="0"/>
              </a:spcAft>
              <a:buNone/>
            </a:pPr>
            <a:endParaRPr lang="da-DK" sz="1800" dirty="0">
              <a:solidFill>
                <a:schemeClr val="tx1"/>
              </a:solidFill>
              <a:latin typeface="+mn-lt"/>
            </a:endParaRPr>
          </a:p>
          <a:p>
            <a:pPr marL="0" lvl="0" indent="0">
              <a:lnSpc>
                <a:spcPct val="100000"/>
              </a:lnSpc>
              <a:spcAft>
                <a:spcPts val="0"/>
              </a:spcAft>
              <a:buNone/>
            </a:pPr>
            <a:endParaRPr lang="da-DK" sz="1800" dirty="0" smtClean="0">
              <a:solidFill>
                <a:schemeClr val="tx1"/>
              </a:solidFill>
              <a:latin typeface="+mn-lt"/>
            </a:endParaRPr>
          </a:p>
          <a:p>
            <a:pPr marL="0" lvl="0" indent="0">
              <a:lnSpc>
                <a:spcPct val="100000"/>
              </a:lnSpc>
              <a:spcAft>
                <a:spcPts val="0"/>
              </a:spcAft>
              <a:buNone/>
            </a:pPr>
            <a:endParaRPr lang="da-DK" sz="1800" dirty="0">
              <a:solidFill>
                <a:schemeClr val="tx1"/>
              </a:solidFill>
              <a:latin typeface="+mn-lt"/>
            </a:endParaRPr>
          </a:p>
          <a:p>
            <a:pPr marL="0" lvl="0" indent="0">
              <a:lnSpc>
                <a:spcPct val="100000"/>
              </a:lnSpc>
              <a:spcAft>
                <a:spcPts val="0"/>
              </a:spcAft>
              <a:buNone/>
            </a:pPr>
            <a:endParaRPr lang="da-DK" sz="1800" dirty="0" smtClean="0">
              <a:solidFill>
                <a:schemeClr val="tx1"/>
              </a:solidFill>
              <a:latin typeface="+mn-lt"/>
            </a:endParaRPr>
          </a:p>
          <a:p>
            <a:pPr marL="0" lvl="0" indent="0">
              <a:lnSpc>
                <a:spcPct val="100000"/>
              </a:lnSpc>
              <a:spcAft>
                <a:spcPts val="0"/>
              </a:spcAft>
              <a:buNone/>
            </a:pPr>
            <a:endParaRPr lang="da-DK" sz="1800" dirty="0" smtClean="0">
              <a:solidFill>
                <a:schemeClr val="tx1"/>
              </a:solidFill>
              <a:latin typeface="+mn-lt"/>
            </a:endParaRPr>
          </a:p>
          <a:p>
            <a:pPr marL="0" lvl="0" indent="0">
              <a:lnSpc>
                <a:spcPct val="100000"/>
              </a:lnSpc>
              <a:spcAft>
                <a:spcPts val="0"/>
              </a:spcAft>
              <a:buNone/>
            </a:pPr>
            <a:endParaRPr lang="da-DK" sz="1800" dirty="0">
              <a:solidFill>
                <a:schemeClr val="tx1"/>
              </a:solidFill>
              <a:latin typeface="+mn-lt"/>
            </a:endParaRPr>
          </a:p>
          <a:p>
            <a:pPr marL="0" lvl="0" indent="0">
              <a:lnSpc>
                <a:spcPct val="100000"/>
              </a:lnSpc>
              <a:spcAft>
                <a:spcPts val="0"/>
              </a:spcAft>
              <a:buNone/>
            </a:pPr>
            <a:endParaRPr lang="da-DK" sz="1800" dirty="0" smtClean="0">
              <a:solidFill>
                <a:schemeClr val="tx1"/>
              </a:solidFill>
              <a:latin typeface="+mn-lt"/>
            </a:endParaRPr>
          </a:p>
          <a:p>
            <a:pPr marL="0" lvl="0" indent="0">
              <a:lnSpc>
                <a:spcPct val="100000"/>
              </a:lnSpc>
              <a:spcAft>
                <a:spcPts val="0"/>
              </a:spcAft>
              <a:buNone/>
            </a:pPr>
            <a:endParaRPr lang="da-DK" sz="1800" dirty="0">
              <a:solidFill>
                <a:schemeClr val="tx1"/>
              </a:solidFill>
              <a:latin typeface="+mn-lt"/>
            </a:endParaRPr>
          </a:p>
          <a:p>
            <a:pPr marL="0" indent="0">
              <a:lnSpc>
                <a:spcPct val="100000"/>
              </a:lnSpc>
              <a:spcAft>
                <a:spcPts val="0"/>
              </a:spcAft>
              <a:buNone/>
            </a:pPr>
            <a:r>
              <a:rPr lang="da-DK" sz="1800" dirty="0">
                <a:solidFill>
                  <a:schemeClr val="tx1"/>
                </a:solidFill>
                <a:latin typeface="+mn-lt"/>
              </a:rPr>
              <a:t> </a:t>
            </a:r>
            <a:endParaRPr lang="da-DK" sz="1800" dirty="0">
              <a:solidFill>
                <a:schemeClr val="tx1"/>
              </a:solidFill>
              <a:latin typeface="+mn-lt"/>
              <a:ea typeface="Calibri"/>
              <a:cs typeface="Times New Roman"/>
            </a:endParaRPr>
          </a:p>
          <a:p>
            <a:pPr>
              <a:lnSpc>
                <a:spcPct val="100000"/>
              </a:lnSpc>
            </a:pPr>
            <a:endParaRPr lang="da-DK" sz="6600" dirty="0">
              <a:solidFill>
                <a:schemeClr val="tx1"/>
              </a:solidFill>
              <a:latin typeface="+mn-lt"/>
            </a:endParaRPr>
          </a:p>
        </p:txBody>
      </p:sp>
      <p:sp>
        <p:nvSpPr>
          <p:cNvPr id="13" name="Pladsholder til indhold 12"/>
          <p:cNvSpPr>
            <a:spLocks noGrp="1"/>
          </p:cNvSpPr>
          <p:nvPr>
            <p:ph sz="quarter" idx="11"/>
          </p:nvPr>
        </p:nvSpPr>
        <p:spPr>
          <a:xfrm>
            <a:off x="5331018" y="2090474"/>
            <a:ext cx="3711385" cy="4654709"/>
          </a:xfrm>
        </p:spPr>
        <p:txBody>
          <a:bodyPr/>
          <a:lstStyle/>
          <a:p>
            <a:pPr marL="0" indent="0">
              <a:buNone/>
            </a:pPr>
            <a:r>
              <a:rPr lang="da-DK" sz="1800" b="1" dirty="0" smtClean="0">
                <a:solidFill>
                  <a:schemeClr val="tx1"/>
                </a:solidFill>
                <a:latin typeface="+mn-lt"/>
              </a:rPr>
              <a:t>Maskeventilation</a:t>
            </a:r>
          </a:p>
          <a:p>
            <a:pPr>
              <a:buClr>
                <a:schemeClr val="tx1"/>
              </a:buClr>
            </a:pPr>
            <a:r>
              <a:rPr lang="da-DK" sz="1400" dirty="0" smtClean="0">
                <a:solidFill>
                  <a:schemeClr val="tx1"/>
                </a:solidFill>
                <a:latin typeface="+mn-lt"/>
              </a:rPr>
              <a:t>CE-greb / dobbelthåndgreb</a:t>
            </a:r>
          </a:p>
          <a:p>
            <a:pPr>
              <a:buClr>
                <a:schemeClr val="tx1"/>
              </a:buClr>
            </a:pPr>
            <a:r>
              <a:rPr lang="da-DK" sz="1400" dirty="0" smtClean="0">
                <a:solidFill>
                  <a:schemeClr val="tx1"/>
                </a:solidFill>
                <a:latin typeface="+mn-lt"/>
              </a:rPr>
              <a:t>Dybde og rytme</a:t>
            </a:r>
          </a:p>
          <a:p>
            <a:endParaRPr lang="da-DK" sz="1400" dirty="0" smtClean="0">
              <a:solidFill>
                <a:schemeClr val="tx1"/>
              </a:solidFill>
              <a:latin typeface="+mn-lt"/>
            </a:endParaRPr>
          </a:p>
          <a:p>
            <a:pPr marL="0" indent="0">
              <a:buNone/>
            </a:pPr>
            <a:r>
              <a:rPr lang="da-DK" sz="1800" b="1" dirty="0" smtClean="0">
                <a:solidFill>
                  <a:schemeClr val="tx1"/>
                </a:solidFill>
                <a:latin typeface="+mn-lt"/>
              </a:rPr>
              <a:t>Anvende hjertestarter (AED)</a:t>
            </a:r>
            <a:endParaRPr lang="da-DK" sz="1800" dirty="0">
              <a:solidFill>
                <a:schemeClr val="tx1"/>
              </a:solidFill>
              <a:latin typeface="+mn-lt"/>
            </a:endParaRPr>
          </a:p>
          <a:p>
            <a:pPr>
              <a:buClrTx/>
            </a:pPr>
            <a:r>
              <a:rPr lang="da-DK" sz="1400" dirty="0">
                <a:solidFill>
                  <a:schemeClr val="tx1"/>
                </a:solidFill>
                <a:latin typeface="+mn-lt"/>
              </a:rPr>
              <a:t>Placering af </a:t>
            </a:r>
            <a:r>
              <a:rPr lang="da-DK" sz="1400" dirty="0" smtClean="0">
                <a:solidFill>
                  <a:schemeClr val="tx1"/>
                </a:solidFill>
                <a:latin typeface="+mn-lt"/>
              </a:rPr>
              <a:t>klistermærker med elektroder</a:t>
            </a:r>
            <a:endParaRPr lang="da-DK" sz="1400" dirty="0">
              <a:solidFill>
                <a:schemeClr val="tx1"/>
              </a:solidFill>
              <a:latin typeface="+mn-lt"/>
            </a:endParaRPr>
          </a:p>
          <a:p>
            <a:pPr>
              <a:buClrTx/>
            </a:pPr>
            <a:r>
              <a:rPr lang="da-DK" sz="1400" dirty="0">
                <a:solidFill>
                  <a:schemeClr val="tx1"/>
                </a:solidFill>
                <a:latin typeface="+mn-lt"/>
              </a:rPr>
              <a:t>Sikkerhed</a:t>
            </a:r>
            <a:br>
              <a:rPr lang="da-DK" sz="1400" dirty="0">
                <a:solidFill>
                  <a:schemeClr val="tx1"/>
                </a:solidFill>
                <a:latin typeface="+mn-lt"/>
              </a:rPr>
            </a:br>
            <a:endParaRPr lang="da-DK" sz="1400" dirty="0">
              <a:solidFill>
                <a:schemeClr val="tx1"/>
              </a:solidFill>
              <a:latin typeface="+mn-lt"/>
            </a:endParaRPr>
          </a:p>
          <a:p>
            <a:pPr marL="0" indent="0">
              <a:buNone/>
            </a:pPr>
            <a:r>
              <a:rPr lang="da-DK" sz="1800" b="1" dirty="0" smtClean="0">
                <a:solidFill>
                  <a:schemeClr val="tx1"/>
                </a:solidFill>
                <a:latin typeface="+mn-lt"/>
              </a:rPr>
              <a:t>Lægge patienten i stabilt sideleje</a:t>
            </a:r>
            <a:r>
              <a:rPr lang="da-DK" sz="1400" dirty="0">
                <a:solidFill>
                  <a:schemeClr val="tx1"/>
                </a:solidFill>
                <a:latin typeface="+mn-lt"/>
              </a:rPr>
              <a:t/>
            </a:r>
            <a:br>
              <a:rPr lang="da-DK" sz="1400" dirty="0">
                <a:solidFill>
                  <a:schemeClr val="tx1"/>
                </a:solidFill>
                <a:latin typeface="+mn-lt"/>
              </a:rPr>
            </a:br>
            <a:endParaRPr lang="da-DK" sz="1400" dirty="0">
              <a:solidFill>
                <a:schemeClr val="tx1"/>
              </a:solidFill>
              <a:latin typeface="+mn-lt"/>
            </a:endParaRPr>
          </a:p>
          <a:p>
            <a:pPr marL="0" indent="0">
              <a:buNone/>
            </a:pPr>
            <a:r>
              <a:rPr lang="da-DK" sz="1800" b="1" dirty="0" smtClean="0">
                <a:solidFill>
                  <a:schemeClr val="tx1"/>
                </a:solidFill>
                <a:latin typeface="+mn-lt"/>
              </a:rPr>
              <a:t>Opsummere hvad du/I har gjort </a:t>
            </a:r>
            <a:endParaRPr lang="da-DK" sz="1800" dirty="0">
              <a:solidFill>
                <a:schemeClr val="tx1"/>
              </a:solidFill>
              <a:latin typeface="+mn-lt"/>
            </a:endParaRPr>
          </a:p>
          <a:p>
            <a:pPr marL="0" indent="0">
              <a:lnSpc>
                <a:spcPct val="100000"/>
              </a:lnSpc>
              <a:buNone/>
            </a:pPr>
            <a:endParaRPr lang="da-DK" sz="1400" b="0" dirty="0">
              <a:solidFill>
                <a:schemeClr val="tx1"/>
              </a:solidFill>
              <a:latin typeface="+mn-lt"/>
            </a:endParaRPr>
          </a:p>
        </p:txBody>
      </p:sp>
      <p:sp>
        <p:nvSpPr>
          <p:cNvPr id="3" name="Titel 2"/>
          <p:cNvSpPr>
            <a:spLocks noGrp="1"/>
          </p:cNvSpPr>
          <p:nvPr>
            <p:ph type="title"/>
          </p:nvPr>
        </p:nvSpPr>
        <p:spPr/>
        <p:txBody>
          <a:bodyPr>
            <a:normAutofit/>
          </a:bodyPr>
          <a:lstStyle/>
          <a:p>
            <a:r>
              <a:rPr lang="da-DK" b="1" dirty="0" smtClean="0">
                <a:solidFill>
                  <a:schemeClr val="tx1"/>
                </a:solidFill>
              </a:rPr>
              <a:t>Læringsudbytte </a:t>
            </a:r>
            <a:r>
              <a:rPr lang="da-DK" sz="2000" b="1" dirty="0" smtClean="0">
                <a:solidFill>
                  <a:schemeClr val="tx1"/>
                </a:solidFill>
              </a:rPr>
              <a:t>- fortsat </a:t>
            </a:r>
            <a:endParaRPr lang="da-DK" sz="2000" b="1" dirty="0">
              <a:solidFill>
                <a:schemeClr val="tx1"/>
              </a:solidFill>
            </a:endParaRPr>
          </a:p>
        </p:txBody>
      </p:sp>
    </p:spTree>
    <p:extLst>
      <p:ext uri="{BB962C8B-B14F-4D97-AF65-F5344CB8AC3E}">
        <p14:creationId xmlns:p14="http://schemas.microsoft.com/office/powerpoint/2010/main" val="196423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solidFill>
                  <a:schemeClr val="tx1"/>
                </a:solidFill>
              </a:rPr>
              <a:t>Basal genoplivning</a:t>
            </a:r>
            <a:endParaRPr lang="da-DK" b="1" dirty="0">
              <a:solidFill>
                <a:schemeClr val="tx1"/>
              </a:solidFill>
            </a:endParaRPr>
          </a:p>
        </p:txBody>
      </p:sp>
      <p:sp>
        <p:nvSpPr>
          <p:cNvPr id="4" name="Afrundet rektangel 3"/>
          <p:cNvSpPr/>
          <p:nvPr/>
        </p:nvSpPr>
        <p:spPr>
          <a:xfrm>
            <a:off x="1934122" y="2978671"/>
            <a:ext cx="6106067" cy="523564"/>
          </a:xfrm>
          <a:prstGeom prst="roundRect">
            <a:avLst/>
          </a:prstGeom>
          <a:noFill/>
          <a:ln w="28575">
            <a:solidFill>
              <a:srgbClr val="DC0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smtClean="0">
                <a:solidFill>
                  <a:schemeClr val="tx1"/>
                </a:solidFill>
              </a:rPr>
              <a:t>Vi gennemgår nu hvordan du skal gøre</a:t>
            </a:r>
            <a:endParaRPr lang="da-DK" sz="2000" b="1" dirty="0">
              <a:solidFill>
                <a:schemeClr val="tx1"/>
              </a:solidFill>
            </a:endParaRPr>
          </a:p>
        </p:txBody>
      </p:sp>
    </p:spTree>
    <p:extLst>
      <p:ext uri="{BB962C8B-B14F-4D97-AF65-F5344CB8AC3E}">
        <p14:creationId xmlns:p14="http://schemas.microsoft.com/office/powerpoint/2010/main" val="218431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42966" y="648677"/>
            <a:ext cx="8689223" cy="665173"/>
          </a:xfrm>
        </p:spPr>
        <p:txBody>
          <a:bodyPr/>
          <a:lstStyle/>
          <a:p>
            <a:r>
              <a:rPr lang="da-DK" sz="3600" b="1" dirty="0" smtClean="0">
                <a:solidFill>
                  <a:schemeClr val="tx1"/>
                </a:solidFill>
              </a:rPr>
              <a:t>Hjertestop kræver hurtig handling </a:t>
            </a:r>
            <a:endParaRPr lang="da-DK" sz="3600" b="1" dirty="0">
              <a:solidFill>
                <a:schemeClr val="tx1"/>
              </a:solidFill>
            </a:endParaRPr>
          </a:p>
        </p:txBody>
      </p:sp>
      <p:pic>
        <p:nvPicPr>
          <p:cNvPr id="4" name="Picture 1" descr="F:\Overlevelseskaeden[1].jpg"/>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1377792" y="1869670"/>
            <a:ext cx="7412513" cy="313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frundet rektangel 4"/>
          <p:cNvSpPr/>
          <p:nvPr/>
        </p:nvSpPr>
        <p:spPr>
          <a:xfrm>
            <a:off x="871280" y="5633049"/>
            <a:ext cx="8358984" cy="595242"/>
          </a:xfrm>
          <a:prstGeom prst="roundRect">
            <a:avLst/>
          </a:prstGeom>
          <a:solidFill>
            <a:schemeClr val="bg1"/>
          </a:solidFill>
          <a:ln w="28575">
            <a:solidFill>
              <a:srgbClr val="DC0048"/>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da-DK" sz="2000" b="1" dirty="0" smtClean="0">
                <a:solidFill>
                  <a:schemeClr val="tx1"/>
                </a:solidFill>
              </a:rPr>
              <a:t>Du skal starte overlevelseskæden</a:t>
            </a:r>
            <a:endParaRPr lang="da-DK" sz="2000" b="1" dirty="0">
              <a:solidFill>
                <a:schemeClr val="tx1"/>
              </a:solidFill>
            </a:endParaRPr>
          </a:p>
        </p:txBody>
      </p:sp>
    </p:spTree>
    <p:extLst>
      <p:ext uri="{BB962C8B-B14F-4D97-AF65-F5344CB8AC3E}">
        <p14:creationId xmlns:p14="http://schemas.microsoft.com/office/powerpoint/2010/main" val="196123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1019374" y="1946290"/>
            <a:ext cx="3634595" cy="272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dsholder til indhold 1"/>
          <p:cNvSpPr>
            <a:spLocks noGrp="1"/>
          </p:cNvSpPr>
          <p:nvPr>
            <p:ph sz="quarter" idx="11"/>
          </p:nvPr>
        </p:nvSpPr>
        <p:spPr>
          <a:xfrm>
            <a:off x="4781600" y="2031098"/>
            <a:ext cx="4664325" cy="4289392"/>
          </a:xfrm>
        </p:spPr>
        <p:txBody>
          <a:bodyPr/>
          <a:lstStyle/>
          <a:p>
            <a:pPr marL="0" indent="0">
              <a:buNone/>
            </a:pPr>
            <a:r>
              <a:rPr lang="da-DK" dirty="0" smtClean="0">
                <a:solidFill>
                  <a:schemeClr val="tx1"/>
                </a:solidFill>
                <a:latin typeface="+mn-lt"/>
              </a:rPr>
              <a:t>Det er vigtigt at du tør</a:t>
            </a:r>
            <a:br>
              <a:rPr lang="da-DK" dirty="0" smtClean="0">
                <a:solidFill>
                  <a:schemeClr val="tx1"/>
                </a:solidFill>
                <a:latin typeface="+mn-lt"/>
              </a:rPr>
            </a:br>
            <a:endParaRPr lang="da-DK" dirty="0">
              <a:solidFill>
                <a:schemeClr val="tx1"/>
              </a:solidFill>
              <a:latin typeface="+mn-lt"/>
            </a:endParaRPr>
          </a:p>
          <a:p>
            <a:r>
              <a:rPr lang="da-DK" sz="2000" b="0" dirty="0">
                <a:solidFill>
                  <a:schemeClr val="tx1"/>
                </a:solidFill>
                <a:latin typeface="+mn-lt"/>
              </a:rPr>
              <a:t>V</a:t>
            </a:r>
            <a:r>
              <a:rPr lang="da-DK" sz="2000" b="0" dirty="0" smtClean="0">
                <a:solidFill>
                  <a:schemeClr val="tx1"/>
                </a:solidFill>
                <a:latin typeface="+mn-lt"/>
              </a:rPr>
              <a:t>ære den røde kvinde eller mand, der går forrest og hurtigt starter genoplivning</a:t>
            </a:r>
            <a:br>
              <a:rPr lang="da-DK" sz="2000" b="0" dirty="0" smtClean="0">
                <a:solidFill>
                  <a:schemeClr val="tx1"/>
                </a:solidFill>
                <a:latin typeface="+mn-lt"/>
              </a:rPr>
            </a:br>
            <a:endParaRPr lang="da-DK" sz="2000" b="0" dirty="0">
              <a:solidFill>
                <a:schemeClr val="tx1"/>
              </a:solidFill>
              <a:latin typeface="+mn-lt"/>
            </a:endParaRPr>
          </a:p>
          <a:p>
            <a:r>
              <a:rPr lang="da-DK" sz="2000" b="0" dirty="0" smtClean="0">
                <a:solidFill>
                  <a:schemeClr val="tx1"/>
                </a:solidFill>
                <a:latin typeface="+mn-lt"/>
              </a:rPr>
              <a:t>Være den hvide kvinde eller mand, der følger med og tilbyder hjælp</a:t>
            </a:r>
          </a:p>
          <a:p>
            <a:pPr marL="0" indent="0">
              <a:buNone/>
            </a:pPr>
            <a:endParaRPr lang="da-DK" dirty="0">
              <a:solidFill>
                <a:schemeClr val="tx1"/>
              </a:solidFill>
            </a:endParaRPr>
          </a:p>
        </p:txBody>
      </p:sp>
      <p:sp>
        <p:nvSpPr>
          <p:cNvPr id="3" name="Titel 2"/>
          <p:cNvSpPr>
            <a:spLocks noGrp="1"/>
          </p:cNvSpPr>
          <p:nvPr>
            <p:ph type="title"/>
          </p:nvPr>
        </p:nvSpPr>
        <p:spPr>
          <a:xfrm>
            <a:off x="842966" y="648677"/>
            <a:ext cx="8973894" cy="665173"/>
          </a:xfrm>
        </p:spPr>
        <p:txBody>
          <a:bodyPr/>
          <a:lstStyle/>
          <a:p>
            <a:r>
              <a:rPr lang="da-DK" sz="3600" b="1" dirty="0" smtClean="0">
                <a:solidFill>
                  <a:schemeClr val="tx1"/>
                </a:solidFill>
              </a:rPr>
              <a:t>Hjertestop kræver hurtig handling </a:t>
            </a:r>
            <a:r>
              <a:rPr lang="da-DK" sz="2000" b="1" dirty="0" smtClean="0">
                <a:solidFill>
                  <a:schemeClr val="tx1"/>
                </a:solidFill>
              </a:rPr>
              <a:t>- fortsat</a:t>
            </a:r>
            <a:endParaRPr lang="da-DK" sz="2000" b="1" dirty="0">
              <a:solidFill>
                <a:schemeClr val="tx1"/>
              </a:solidFill>
            </a:endParaRPr>
          </a:p>
        </p:txBody>
      </p:sp>
      <p:sp>
        <p:nvSpPr>
          <p:cNvPr id="5" name="Tekstboks 4"/>
          <p:cNvSpPr txBox="1"/>
          <p:nvPr/>
        </p:nvSpPr>
        <p:spPr>
          <a:xfrm>
            <a:off x="2165231" y="4991399"/>
            <a:ext cx="184731" cy="400110"/>
          </a:xfrm>
          <a:prstGeom prst="rect">
            <a:avLst/>
          </a:prstGeom>
          <a:noFill/>
        </p:spPr>
        <p:txBody>
          <a:bodyPr wrap="none" rtlCol="0">
            <a:spAutoFit/>
          </a:bodyPr>
          <a:lstStyle/>
          <a:p>
            <a:endParaRPr lang="da-DK" sz="2000" b="1" dirty="0">
              <a:solidFill>
                <a:srgbClr val="575757"/>
              </a:solidFill>
            </a:endParaRPr>
          </a:p>
        </p:txBody>
      </p:sp>
      <p:sp>
        <p:nvSpPr>
          <p:cNvPr id="6" name="Afrundet rektangel 5"/>
          <p:cNvSpPr/>
          <p:nvPr/>
        </p:nvSpPr>
        <p:spPr>
          <a:xfrm>
            <a:off x="871280" y="5561799"/>
            <a:ext cx="8358984" cy="595242"/>
          </a:xfrm>
          <a:prstGeom prst="roundRect">
            <a:avLst/>
          </a:prstGeom>
          <a:solidFill>
            <a:schemeClr val="bg1"/>
          </a:solidFill>
          <a:ln w="28575">
            <a:solidFill>
              <a:srgbClr val="DC0048"/>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da-DK" sz="2000" b="1" dirty="0" smtClean="0">
                <a:solidFill>
                  <a:schemeClr val="tx1"/>
                </a:solidFill>
              </a:rPr>
              <a:t>Det eneste du kan gøre forkert er at gøre ingenting!</a:t>
            </a:r>
            <a:endParaRPr lang="da-DK" sz="2000" b="1" dirty="0">
              <a:solidFill>
                <a:schemeClr val="tx1"/>
              </a:solidFill>
            </a:endParaRPr>
          </a:p>
        </p:txBody>
      </p:sp>
    </p:spTree>
    <p:extLst>
      <p:ext uri="{BB962C8B-B14F-4D97-AF65-F5344CB8AC3E}">
        <p14:creationId xmlns:p14="http://schemas.microsoft.com/office/powerpoint/2010/main" val="344806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a:xfrm>
            <a:off x="845952" y="2048350"/>
            <a:ext cx="9013273" cy="4298358"/>
          </a:xfrm>
        </p:spPr>
        <p:txBody>
          <a:bodyPr/>
          <a:lstStyle/>
          <a:p>
            <a:pPr marL="0" indent="0">
              <a:buNone/>
            </a:pPr>
            <a:r>
              <a:rPr lang="da-DK" sz="2400" dirty="0" smtClean="0">
                <a:solidFill>
                  <a:schemeClr val="tx1"/>
                </a:solidFill>
                <a:latin typeface="+mn-lt"/>
              </a:rPr>
              <a:t>Patienten </a:t>
            </a:r>
            <a:r>
              <a:rPr lang="da-DK" sz="2400" dirty="0">
                <a:solidFill>
                  <a:schemeClr val="tx1"/>
                </a:solidFill>
                <a:latin typeface="+mn-lt"/>
              </a:rPr>
              <a:t>bliver pludselig livløs… </a:t>
            </a:r>
            <a:r>
              <a:rPr lang="da-DK" sz="1600" dirty="0">
                <a:solidFill>
                  <a:schemeClr val="tx1"/>
                </a:solidFill>
                <a:latin typeface="+mn-lt"/>
              </a:rPr>
              <a:t/>
            </a:r>
            <a:br>
              <a:rPr lang="da-DK" sz="1600" dirty="0">
                <a:solidFill>
                  <a:schemeClr val="tx1"/>
                </a:solidFill>
                <a:latin typeface="+mn-lt"/>
              </a:rPr>
            </a:br>
            <a:endParaRPr lang="da-DK" sz="2400" dirty="0">
              <a:solidFill>
                <a:schemeClr val="tx1"/>
              </a:solidFill>
              <a:latin typeface="+mn-lt"/>
            </a:endParaRPr>
          </a:p>
          <a:p>
            <a:pPr marL="457162" indent="-457162">
              <a:buFont typeface="+mj-lt"/>
              <a:buAutoNum type="arabicPeriod"/>
            </a:pPr>
            <a:r>
              <a:rPr lang="da-DK" sz="2000" b="0" dirty="0">
                <a:solidFill>
                  <a:schemeClr val="tx1"/>
                </a:solidFill>
                <a:latin typeface="+mn-lt"/>
              </a:rPr>
              <a:t>Råb efter </a:t>
            </a:r>
            <a:r>
              <a:rPr lang="da-DK" sz="2000" b="0" dirty="0" smtClean="0">
                <a:solidFill>
                  <a:schemeClr val="tx1"/>
                </a:solidFill>
                <a:latin typeface="+mn-lt"/>
              </a:rPr>
              <a:t>den </a:t>
            </a:r>
            <a:r>
              <a:rPr lang="da-DK" sz="2000" b="0" dirty="0">
                <a:solidFill>
                  <a:schemeClr val="tx1"/>
                </a:solidFill>
                <a:latin typeface="+mn-lt"/>
              </a:rPr>
              <a:t>nærmeste </a:t>
            </a:r>
            <a:r>
              <a:rPr lang="da-DK" sz="2000" b="0" dirty="0" smtClean="0">
                <a:solidFill>
                  <a:schemeClr val="tx1"/>
                </a:solidFill>
                <a:latin typeface="+mn-lt"/>
              </a:rPr>
              <a:t>person</a:t>
            </a:r>
            <a:endParaRPr lang="da-DK" sz="2000" b="0" dirty="0">
              <a:solidFill>
                <a:schemeClr val="tx1"/>
              </a:solidFill>
              <a:latin typeface="+mn-lt"/>
            </a:endParaRPr>
          </a:p>
          <a:p>
            <a:pPr marL="457162" indent="-457162">
              <a:buFont typeface="+mj-lt"/>
              <a:buAutoNum type="arabicPeriod"/>
            </a:pPr>
            <a:r>
              <a:rPr lang="da-DK" sz="2000" b="0" dirty="0">
                <a:solidFill>
                  <a:schemeClr val="tx1"/>
                </a:solidFill>
                <a:latin typeface="+mn-lt"/>
              </a:rPr>
              <a:t>Se på uret </a:t>
            </a:r>
            <a:r>
              <a:rPr lang="da-DK" sz="2000" b="0" dirty="0" smtClean="0">
                <a:solidFill>
                  <a:schemeClr val="tx1"/>
                </a:solidFill>
                <a:latin typeface="+mn-lt"/>
              </a:rPr>
              <a:t>og notér tidspunktet</a:t>
            </a:r>
            <a:endParaRPr lang="da-DK" sz="2000" b="0" dirty="0">
              <a:solidFill>
                <a:schemeClr val="tx1"/>
              </a:solidFill>
              <a:latin typeface="+mn-lt"/>
            </a:endParaRPr>
          </a:p>
          <a:p>
            <a:pPr marL="457162" indent="-457162">
              <a:buFont typeface="+mj-lt"/>
              <a:buAutoNum type="arabicPeriod"/>
            </a:pPr>
            <a:r>
              <a:rPr lang="da-DK" sz="2000" b="0" dirty="0">
                <a:solidFill>
                  <a:schemeClr val="tx1"/>
                </a:solidFill>
                <a:latin typeface="+mn-lt"/>
              </a:rPr>
              <a:t>Tal højt eller råb til patienten – rusk patienten hvis der ikke er reaktion</a:t>
            </a:r>
          </a:p>
          <a:p>
            <a:pPr marL="457162" indent="-457162">
              <a:buFont typeface="+mj-lt"/>
              <a:buAutoNum type="arabicPeriod"/>
            </a:pPr>
            <a:r>
              <a:rPr lang="da-DK" sz="2000" b="0" dirty="0">
                <a:solidFill>
                  <a:schemeClr val="tx1"/>
                </a:solidFill>
                <a:latin typeface="+mn-lt"/>
              </a:rPr>
              <a:t>Skab frie luftveje</a:t>
            </a:r>
          </a:p>
          <a:p>
            <a:pPr marL="457162" indent="-457162">
              <a:buFont typeface="+mj-lt"/>
              <a:buAutoNum type="arabicPeriod"/>
            </a:pPr>
            <a:r>
              <a:rPr lang="da-DK" sz="2000" b="0" dirty="0">
                <a:solidFill>
                  <a:schemeClr val="tx1"/>
                </a:solidFill>
                <a:latin typeface="+mn-lt"/>
              </a:rPr>
              <a:t>Undersøg om der er normal vejtrækning</a:t>
            </a:r>
            <a:endParaRPr lang="da-DK" sz="2000" dirty="0">
              <a:solidFill>
                <a:schemeClr val="tx1"/>
              </a:solidFill>
              <a:latin typeface="+mn-lt"/>
            </a:endParaRPr>
          </a:p>
          <a:p>
            <a:pPr marL="0" indent="0">
              <a:buNone/>
            </a:pPr>
            <a:endParaRPr lang="da-DK" sz="2000" dirty="0">
              <a:solidFill>
                <a:schemeClr val="tx1"/>
              </a:solidFill>
              <a:latin typeface="+mn-lt"/>
            </a:endParaRPr>
          </a:p>
          <a:p>
            <a:pPr marL="0" indent="0">
              <a:buNone/>
            </a:pPr>
            <a:endParaRPr lang="da-DK" sz="2000" dirty="0">
              <a:solidFill>
                <a:schemeClr val="tx1"/>
              </a:solidFill>
              <a:latin typeface="+mn-lt"/>
            </a:endParaRPr>
          </a:p>
          <a:p>
            <a:pPr marL="457162" indent="-457162">
              <a:buFont typeface="+mj-lt"/>
              <a:buAutoNum type="arabicPeriod"/>
            </a:pPr>
            <a:endParaRPr lang="da-DK" sz="2000" dirty="0">
              <a:solidFill>
                <a:schemeClr val="tx1"/>
              </a:solidFill>
              <a:latin typeface="+mn-lt"/>
            </a:endParaRPr>
          </a:p>
          <a:p>
            <a:pPr marL="0" indent="0">
              <a:buNone/>
            </a:pPr>
            <a:endParaRPr lang="da-DK" sz="2000" dirty="0">
              <a:solidFill>
                <a:schemeClr val="tx1"/>
              </a:solidFill>
              <a:latin typeface="+mn-lt"/>
            </a:endParaRPr>
          </a:p>
          <a:p>
            <a:pPr marL="457162" indent="-457162">
              <a:buFont typeface="+mj-lt"/>
              <a:buAutoNum type="arabicPeriod"/>
            </a:pPr>
            <a:endParaRPr lang="da-DK" sz="2000" b="0" dirty="0">
              <a:solidFill>
                <a:schemeClr val="tx1"/>
              </a:solidFill>
              <a:latin typeface="+mn-lt"/>
            </a:endParaRPr>
          </a:p>
          <a:p>
            <a:pPr marL="0" indent="0">
              <a:buNone/>
            </a:pPr>
            <a:endParaRPr lang="da-DK" sz="2000" b="0" dirty="0">
              <a:solidFill>
                <a:schemeClr val="tx1"/>
              </a:solidFill>
              <a:latin typeface="+mn-lt"/>
            </a:endParaRPr>
          </a:p>
          <a:p>
            <a:pPr marL="0" indent="0">
              <a:buNone/>
            </a:pPr>
            <a:endParaRPr lang="da-DK" sz="2000" b="0" dirty="0">
              <a:solidFill>
                <a:schemeClr val="tx1"/>
              </a:solidFill>
              <a:latin typeface="+mn-lt"/>
            </a:endParaRPr>
          </a:p>
          <a:p>
            <a:pPr marL="0" indent="0">
              <a:buNone/>
            </a:pPr>
            <a:endParaRPr lang="da-DK" sz="2000" b="0" dirty="0">
              <a:solidFill>
                <a:schemeClr val="tx1"/>
              </a:solidFill>
              <a:latin typeface="+mn-lt"/>
            </a:endParaRPr>
          </a:p>
        </p:txBody>
      </p:sp>
      <p:sp>
        <p:nvSpPr>
          <p:cNvPr id="3" name="Titel 2"/>
          <p:cNvSpPr>
            <a:spLocks noGrp="1"/>
          </p:cNvSpPr>
          <p:nvPr>
            <p:ph type="title"/>
          </p:nvPr>
        </p:nvSpPr>
        <p:spPr/>
        <p:txBody>
          <a:bodyPr>
            <a:normAutofit/>
          </a:bodyPr>
          <a:lstStyle/>
          <a:p>
            <a:r>
              <a:rPr lang="da-DK" b="1" dirty="0" smtClean="0">
                <a:solidFill>
                  <a:schemeClr val="tx1"/>
                </a:solidFill>
              </a:rPr>
              <a:t>Konstatering af hjertestop</a:t>
            </a:r>
            <a:endParaRPr lang="da-DK" sz="2000" b="1" dirty="0">
              <a:solidFill>
                <a:schemeClr val="tx1"/>
              </a:solidFill>
            </a:endParaRPr>
          </a:p>
        </p:txBody>
      </p:sp>
      <p:sp>
        <p:nvSpPr>
          <p:cNvPr id="4" name="Afrundet rektangel 3"/>
          <p:cNvSpPr/>
          <p:nvPr/>
        </p:nvSpPr>
        <p:spPr>
          <a:xfrm>
            <a:off x="871280" y="5546784"/>
            <a:ext cx="8082939" cy="681507"/>
          </a:xfrm>
          <a:prstGeom prst="roundRect">
            <a:avLst/>
          </a:prstGeom>
          <a:solidFill>
            <a:schemeClr val="bg1"/>
          </a:solidFill>
          <a:ln w="28575">
            <a:solidFill>
              <a:srgbClr val="DC0048"/>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da-DK" sz="2000" b="1" dirty="0" smtClean="0">
                <a:solidFill>
                  <a:schemeClr val="tx1"/>
                </a:solidFill>
              </a:rPr>
              <a:t>Hvordan skaber du frie luftveje og undersøger vejrtrækningen?</a:t>
            </a:r>
            <a:endParaRPr lang="da-DK" sz="2000" b="1" dirty="0">
              <a:solidFill>
                <a:schemeClr val="tx1"/>
              </a:solidFill>
            </a:endParaRPr>
          </a:p>
        </p:txBody>
      </p:sp>
    </p:spTree>
    <p:extLst>
      <p:ext uri="{BB962C8B-B14F-4D97-AF65-F5344CB8AC3E}">
        <p14:creationId xmlns:p14="http://schemas.microsoft.com/office/powerpoint/2010/main" val="365873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S-Slidemaster-2018">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S-Slidemaster-2018" id="{1C8AF686-14C5-384B-A8E2-70BE6994792B}" vid="{89F591B5-6DC4-EB4C-B5A1-713E930B565B}"/>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6E7C2726B9068469BF2B6ECBF6B85FD" ma:contentTypeVersion="0" ma:contentTypeDescription="Opret et nyt dokument." ma:contentTypeScope="" ma:versionID="b5e8beebc45ca43667ace7c8aecaedd5">
  <xsd:schema xmlns:xsd="http://www.w3.org/2001/XMLSchema" xmlns:xs="http://www.w3.org/2001/XMLSchema" xmlns:p="http://schemas.microsoft.com/office/2006/metadata/properties" targetNamespace="http://schemas.microsoft.com/office/2006/metadata/properties" ma:root="true" ma:fieldsID="ac504b555cbc0eb2a32092f08c35baa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011807-3E2F-467F-9982-258ECA3CB7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E7A348B-7031-478F-9237-9DA5868044AB}">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0B509A7-C7B0-499C-9EAF-CF531DB997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SHS-Slidemaster-2018</Template>
  <TotalTime>7348</TotalTime>
  <Words>1471</Words>
  <Application>Microsoft Office PowerPoint</Application>
  <PresentationFormat>Brugerdefineret</PresentationFormat>
  <Paragraphs>342</Paragraphs>
  <Slides>26</Slides>
  <Notes>23</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26</vt:i4>
      </vt:variant>
    </vt:vector>
  </HeadingPairs>
  <TitlesOfParts>
    <vt:vector size="32" baseType="lpstr">
      <vt:lpstr>Arial</vt:lpstr>
      <vt:lpstr>Arial Narrow</vt:lpstr>
      <vt:lpstr>Calibri</vt:lpstr>
      <vt:lpstr>Calibri Light</vt:lpstr>
      <vt:lpstr>Times New Roman</vt:lpstr>
      <vt:lpstr>SHS-Slidemaster-2018</vt:lpstr>
      <vt:lpstr>Velkommen</vt:lpstr>
      <vt:lpstr>Kursusplan </vt:lpstr>
      <vt:lpstr>Læringsudbytte  </vt:lpstr>
      <vt:lpstr>Læringsudbytte - fortsat </vt:lpstr>
      <vt:lpstr>Læringsudbytte - fortsat </vt:lpstr>
      <vt:lpstr>Basal genoplivning</vt:lpstr>
      <vt:lpstr>Hjertestop kræver hurtig handling </vt:lpstr>
      <vt:lpstr>Hjertestop kræver hurtig handling - fortsat</vt:lpstr>
      <vt:lpstr>Konstatering af hjertestop</vt:lpstr>
      <vt:lpstr>Konstatering af hjertestop - fortsat</vt:lpstr>
      <vt:lpstr>Alarmering</vt:lpstr>
      <vt:lpstr>Alarmering - fortsat</vt:lpstr>
      <vt:lpstr>Hjertemassage</vt:lpstr>
      <vt:lpstr>Indblæsninger</vt:lpstr>
      <vt:lpstr>Indblæsninger - fortsat </vt:lpstr>
      <vt:lpstr>Maskeventilation</vt:lpstr>
      <vt:lpstr>Maskeventilation - fortsat</vt:lpstr>
      <vt:lpstr>Børn</vt:lpstr>
      <vt:lpstr>Hjertestarter (AED) </vt:lpstr>
      <vt:lpstr>Hjertestarter (AED) - fortsat</vt:lpstr>
      <vt:lpstr>Hjertestarter (AED) - fortsat</vt:lpstr>
      <vt:lpstr>Stabilt sideleje</vt:lpstr>
      <vt:lpstr>Når hjertestopholdet ankommer</vt:lpstr>
      <vt:lpstr>Pårørende</vt:lpstr>
      <vt:lpstr>Etiske overvejelser</vt:lpstr>
      <vt:lpstr>Videre til det praktiske</vt:lpstr>
    </vt:vector>
  </TitlesOfParts>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Susanne Lebrecht</dc:creator>
  <cp:lastModifiedBy>Dorthe Eg Holm</cp:lastModifiedBy>
  <cp:revision>347</cp:revision>
  <cp:lastPrinted>2018-10-25T08:32:54Z</cp:lastPrinted>
  <dcterms:created xsi:type="dcterms:W3CDTF">2018-09-07T12:14:14Z</dcterms:created>
  <dcterms:modified xsi:type="dcterms:W3CDTF">2020-09-08T05:35:12Z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0x01010056E7C2726B9068469BF2B6ECBF6B85FD</vt:lpwstr>
  </property>
</Properties>
</file>